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1.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1" r:id="rId2"/>
    <p:sldMasterId id="2147483649" r:id="rId3"/>
    <p:sldMasterId id="2147483788" r:id="rId4"/>
    <p:sldMasterId id="2147483801" r:id="rId5"/>
    <p:sldMasterId id="2147483919" r:id="rId6"/>
    <p:sldMasterId id="2147483931" r:id="rId7"/>
    <p:sldMasterId id="2147483943" r:id="rId8"/>
    <p:sldMasterId id="2147483967" r:id="rId9"/>
    <p:sldMasterId id="2147483980" r:id="rId10"/>
    <p:sldMasterId id="2147483992" r:id="rId11"/>
    <p:sldMasterId id="2147484004" r:id="rId12"/>
    <p:sldMasterId id="2147484422" r:id="rId13"/>
    <p:sldMasterId id="2147484659" r:id="rId14"/>
    <p:sldMasterId id="2147484684" r:id="rId15"/>
    <p:sldMasterId id="2147488056" r:id="rId16"/>
    <p:sldMasterId id="2147488068" r:id="rId17"/>
  </p:sldMasterIdLst>
  <p:notesMasterIdLst>
    <p:notesMasterId r:id="rId110"/>
  </p:notesMasterIdLst>
  <p:sldIdLst>
    <p:sldId id="302" r:id="rId18"/>
    <p:sldId id="400" r:id="rId19"/>
    <p:sldId id="303" r:id="rId20"/>
    <p:sldId id="304" r:id="rId21"/>
    <p:sldId id="360" r:id="rId22"/>
    <p:sldId id="385" r:id="rId23"/>
    <p:sldId id="401" r:id="rId24"/>
    <p:sldId id="402" r:id="rId25"/>
    <p:sldId id="403" r:id="rId26"/>
    <p:sldId id="404" r:id="rId27"/>
    <p:sldId id="405" r:id="rId28"/>
    <p:sldId id="406" r:id="rId29"/>
    <p:sldId id="506" r:id="rId30"/>
    <p:sldId id="465" r:id="rId31"/>
    <p:sldId id="466" r:id="rId32"/>
    <p:sldId id="467" r:id="rId33"/>
    <p:sldId id="468" r:id="rId34"/>
    <p:sldId id="469" r:id="rId35"/>
    <p:sldId id="470" r:id="rId36"/>
    <p:sldId id="471" r:id="rId37"/>
    <p:sldId id="472" r:id="rId38"/>
    <p:sldId id="473" r:id="rId39"/>
    <p:sldId id="474" r:id="rId40"/>
    <p:sldId id="475" r:id="rId41"/>
    <p:sldId id="476" r:id="rId42"/>
    <p:sldId id="477" r:id="rId43"/>
    <p:sldId id="478" r:id="rId44"/>
    <p:sldId id="479" r:id="rId45"/>
    <p:sldId id="480" r:id="rId46"/>
    <p:sldId id="509" r:id="rId47"/>
    <p:sldId id="482" r:id="rId48"/>
    <p:sldId id="483" r:id="rId49"/>
    <p:sldId id="484" r:id="rId50"/>
    <p:sldId id="485" r:id="rId51"/>
    <p:sldId id="486" r:id="rId52"/>
    <p:sldId id="487" r:id="rId53"/>
    <p:sldId id="488" r:id="rId54"/>
    <p:sldId id="489" r:id="rId55"/>
    <p:sldId id="490" r:id="rId56"/>
    <p:sldId id="491" r:id="rId57"/>
    <p:sldId id="492" r:id="rId58"/>
    <p:sldId id="493" r:id="rId59"/>
    <p:sldId id="494" r:id="rId60"/>
    <p:sldId id="495" r:id="rId61"/>
    <p:sldId id="496" r:id="rId62"/>
    <p:sldId id="497" r:id="rId63"/>
    <p:sldId id="503" r:id="rId64"/>
    <p:sldId id="504" r:id="rId65"/>
    <p:sldId id="443" r:id="rId66"/>
    <p:sldId id="502" r:id="rId67"/>
    <p:sldId id="445" r:id="rId68"/>
    <p:sldId id="446" r:id="rId69"/>
    <p:sldId id="447" r:id="rId70"/>
    <p:sldId id="448" r:id="rId71"/>
    <p:sldId id="516" r:id="rId72"/>
    <p:sldId id="450" r:id="rId73"/>
    <p:sldId id="451" r:id="rId74"/>
    <p:sldId id="452" r:id="rId75"/>
    <p:sldId id="515" r:id="rId76"/>
    <p:sldId id="390" r:id="rId77"/>
    <p:sldId id="391" r:id="rId78"/>
    <p:sldId id="392" r:id="rId79"/>
    <p:sldId id="393" r:id="rId80"/>
    <p:sldId id="394" r:id="rId81"/>
    <p:sldId id="395" r:id="rId82"/>
    <p:sldId id="396" r:id="rId83"/>
    <p:sldId id="398" r:id="rId84"/>
    <p:sldId id="462" r:id="rId85"/>
    <p:sldId id="378" r:id="rId86"/>
    <p:sldId id="369" r:id="rId87"/>
    <p:sldId id="370" r:id="rId88"/>
    <p:sldId id="371" r:id="rId89"/>
    <p:sldId id="380" r:id="rId90"/>
    <p:sldId id="381" r:id="rId91"/>
    <p:sldId id="374" r:id="rId92"/>
    <p:sldId id="376" r:id="rId93"/>
    <p:sldId id="377" r:id="rId94"/>
    <p:sldId id="368" r:id="rId95"/>
    <p:sldId id="388" r:id="rId96"/>
    <p:sldId id="454" r:id="rId97"/>
    <p:sldId id="455" r:id="rId98"/>
    <p:sldId id="463" r:id="rId99"/>
    <p:sldId id="464" r:id="rId100"/>
    <p:sldId id="458" r:id="rId101"/>
    <p:sldId id="507" r:id="rId102"/>
    <p:sldId id="514" r:id="rId103"/>
    <p:sldId id="512" r:id="rId104"/>
    <p:sldId id="513" r:id="rId105"/>
    <p:sldId id="459" r:id="rId106"/>
    <p:sldId id="460" r:id="rId107"/>
    <p:sldId id="510" r:id="rId108"/>
    <p:sldId id="511" r:id="rId10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8277" autoAdjust="0"/>
  </p:normalViewPr>
  <p:slideViewPr>
    <p:cSldViewPr>
      <p:cViewPr>
        <p:scale>
          <a:sx n="84" d="100"/>
          <a:sy n="84" d="100"/>
        </p:scale>
        <p:origin x="504" y="448"/>
      </p:cViewPr>
      <p:guideLst>
        <p:guide orient="horz" pos="2160"/>
        <p:guide pos="2880"/>
      </p:guideLst>
    </p:cSldViewPr>
  </p:slideViewPr>
  <p:outlineViewPr>
    <p:cViewPr>
      <p:scale>
        <a:sx n="33" d="100"/>
        <a:sy n="33" d="100"/>
      </p:scale>
      <p:origin x="0" y="13624"/>
    </p:cViewPr>
  </p:outlineViewPr>
  <p:notesTextViewPr>
    <p:cViewPr>
      <p:scale>
        <a:sx n="100" d="100"/>
        <a:sy n="100" d="100"/>
      </p:scale>
      <p:origin x="0" y="0"/>
    </p:cViewPr>
  </p:notesTextViewPr>
  <p:sorterViewPr>
    <p:cViewPr>
      <p:scale>
        <a:sx n="66" d="100"/>
        <a:sy n="66" d="100"/>
      </p:scale>
      <p:origin x="0" y="89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theme" Target="theme/theme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notesMaster" Target="notesMasters/notesMaster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BC29589F-C657-604C-B4F0-DA07E38488AE}" type="slidenum">
              <a:rPr lang="en-US"/>
              <a:pPr>
                <a:defRPr/>
              </a:pPr>
              <a:t>‹#›</a:t>
            </a:fld>
            <a:endParaRPr lang="en-US"/>
          </a:p>
        </p:txBody>
      </p:sp>
    </p:spTree>
    <p:extLst>
      <p:ext uri="{BB962C8B-B14F-4D97-AF65-F5344CB8AC3E}">
        <p14:creationId xmlns:p14="http://schemas.microsoft.com/office/powerpoint/2010/main" val="2135047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B22C2-7A35-BB4E-B5E6-E45A71673620}" type="slidenum">
              <a:rPr lang="en-US" sz="1200"/>
              <a:pPr/>
              <a:t>1</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DB4E1A-3EC0-494C-8BE8-4FBCDCABCFF8}" type="slidenum">
              <a:rPr lang="en-US" sz="1200">
                <a:solidFill>
                  <a:srgbClr val="FFFFFF"/>
                </a:solidFill>
              </a:rPr>
              <a:pPr/>
              <a:t>10</a:t>
            </a:fld>
            <a:endParaRPr lang="en-US" sz="1200">
              <a:solidFill>
                <a:srgbClr val="FFFFFF"/>
              </a:solidFill>
            </a:endParaRPr>
          </a:p>
        </p:txBody>
      </p:sp>
      <p:sp>
        <p:nvSpPr>
          <p:cNvPr id="2281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So Genesis 1 answers these crazy notions of how the world began and gives what Israel needed to know about their God to defeat Canaan.  It does the same for us by letting us know where we came from.  It answers this question:</a:t>
            </a:r>
            <a:r>
              <a:rPr lang="en-SG">
                <a:effectLst/>
                <a:latin typeface="Arial"/>
                <a:cs typeface="Arial"/>
              </a:rPr>
              <a:t> </a:t>
            </a:r>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4B250D-A457-1B4E-893F-CBF535DD597F}" type="slidenum">
              <a:rPr lang="en-US" sz="1200">
                <a:solidFill>
                  <a:srgbClr val="FFFFFF"/>
                </a:solidFill>
              </a:rPr>
              <a:pPr/>
              <a:t>11</a:t>
            </a:fld>
            <a:endParaRPr lang="en-US" sz="1200">
              <a:solidFill>
                <a:srgbClr val="FFFFFF"/>
              </a:solidFill>
            </a:endParaRPr>
          </a:p>
        </p:txBody>
      </p:sp>
      <p:sp>
        <p:nvSpPr>
          <p:cNvPr id="22835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sz="1200" kern="1200">
              <a:solidFill>
                <a:schemeClr val="tx1"/>
              </a:solidFill>
              <a:effectLst/>
              <a:latin typeface="Arial"/>
              <a:ea typeface="ＭＳ Ｐゴシック" charset="0"/>
              <a:cs typeface="Arial"/>
            </a:endParaRPr>
          </a:p>
          <a:p>
            <a:r>
              <a:rPr lang="en-US" sz="1200" kern="1200">
                <a:solidFill>
                  <a:schemeClr val="tx1"/>
                </a:solidFill>
                <a:effectLst/>
                <a:latin typeface="Arial"/>
                <a:ea typeface="ＭＳ Ｐゴシック" charset="0"/>
                <a:cs typeface="Arial"/>
              </a:rPr>
              <a:t>Today we will first look at Genesis 1, </a:t>
            </a:r>
          </a:p>
          <a:p>
            <a:r>
              <a:rPr lang="en-US" sz="1200" kern="1200">
                <a:solidFill>
                  <a:schemeClr val="tx1"/>
                </a:solidFill>
                <a:effectLst/>
                <a:latin typeface="Arial"/>
                <a:ea typeface="ＭＳ Ｐゴシック" charset="0"/>
                <a:cs typeface="Arial"/>
              </a:rPr>
              <a:t>• secondly see similar pagan challenges of our day, </a:t>
            </a:r>
          </a:p>
          <a:p>
            <a:r>
              <a:rPr lang="en-US" sz="1200" kern="1200">
                <a:solidFill>
                  <a:schemeClr val="tx1"/>
                </a:solidFill>
                <a:effectLst/>
                <a:latin typeface="Arial"/>
                <a:ea typeface="ＭＳ Ｐゴシック" charset="0"/>
                <a:cs typeface="Arial"/>
              </a:rPr>
              <a:t>• and finally learn how to respond to these beliefs.</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3BC925-11EB-4342-85BD-9BC7A72046E1}" type="slidenum">
              <a:rPr lang="en-US" sz="1200">
                <a:solidFill>
                  <a:srgbClr val="FFFFFF"/>
                </a:solidFill>
              </a:rPr>
              <a:pPr/>
              <a:t>12</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r>
              <a:rPr lang="en-US">
                <a:latin typeface="Arial"/>
                <a:cs typeface="Arial"/>
              </a:rPr>
              <a:t>Genesis 1 tells us that the L</a:t>
            </a:r>
            <a:r>
              <a:rPr lang="en-US" sz="1050">
                <a:latin typeface="Arial"/>
                <a:cs typeface="Arial"/>
              </a:rPr>
              <a:t>ORD</a:t>
            </a:r>
            <a:r>
              <a:rPr lang="en-US">
                <a:latin typeface="Arial"/>
                <a:cs typeface="Arial"/>
              </a:rPr>
              <a:t> made all we see as evidence that he is the boss, even though we invent</a:t>
            </a:r>
            <a:r>
              <a:rPr lang="en-US" baseline="0">
                <a:latin typeface="Arial"/>
                <a:cs typeface="Arial"/>
              </a:rPr>
              <a:t> our own theories of origins.</a:t>
            </a:r>
            <a:endParaRPr lang="en-US">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24CAF-74DC-EF4B-A97D-155824730568}" type="slidenum">
              <a:rPr lang="en-US" sz="1200">
                <a:solidFill>
                  <a:srgbClr val="000000"/>
                </a:solidFill>
              </a:rPr>
              <a:pPr/>
              <a:t>13</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a:cs typeface="Arial"/>
            </a:endParaRPr>
          </a:p>
          <a:p>
            <a:pPr eaLnBrk="1" hangingPunct="1"/>
            <a:r>
              <a:rPr lang="en-US" sz="1200" kern="1200">
                <a:solidFill>
                  <a:schemeClr val="tx1"/>
                </a:solidFill>
                <a:effectLst/>
                <a:latin typeface="Arial"/>
                <a:ea typeface="ＭＳ Ｐゴシック" charset="0"/>
                <a:cs typeface="Arial"/>
              </a:rPr>
              <a:t>The account gives six days of forming and filling</a:t>
            </a:r>
            <a:r>
              <a:rPr lang="en-SG" sz="1200" kern="1200">
                <a:solidFill>
                  <a:schemeClr val="tx1"/>
                </a:solidFill>
                <a:effectLst/>
                <a:latin typeface="Arial"/>
                <a:ea typeface="ＭＳ Ｐゴシック" charset="0"/>
                <a:cs typeface="Arial"/>
              </a:rPr>
              <a:t>.</a:t>
            </a:r>
            <a:endParaRPr lang="en-US">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339A47-1941-7C4F-94FC-011F33E53224}" type="slidenum">
              <a:rPr lang="en-US" sz="1200">
                <a:solidFill>
                  <a:srgbClr val="000000"/>
                </a:solidFill>
              </a:rPr>
              <a:pPr/>
              <a:t>14</a:t>
            </a:fld>
            <a:endParaRPr lang="en-US" sz="1200">
              <a:solidFill>
                <a:srgbClr val="000000"/>
              </a:solidFill>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2400">
                <a:latin typeface="Arial" charset="0"/>
              </a:rPr>
              <a:t>Let’s read Genesis 1 together from the screen.  You will see some great pictures, but guess who did the Photoshop?  God!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4E14F1-C023-A74D-8D51-2CF5A163D389}" type="slidenum">
              <a:rPr lang="en-US" sz="1200">
                <a:solidFill>
                  <a:srgbClr val="000000"/>
                </a:solidFill>
              </a:rPr>
              <a:pPr/>
              <a:t>15</a:t>
            </a:fld>
            <a:endParaRPr lang="en-US" sz="1200">
              <a:solidFill>
                <a:srgbClr val="000000"/>
              </a:solidFill>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6EA80E-9EAA-FC41-8EDA-CC69003BAC49}" type="slidenum">
              <a:rPr lang="en-US" sz="1200">
                <a:solidFill>
                  <a:srgbClr val="000000"/>
                </a:solidFill>
              </a:rPr>
              <a:pPr/>
              <a:t>16</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699417-E11E-3844-8326-5CD23DC469FC}" type="slidenum">
              <a:rPr lang="en-US" sz="1200">
                <a:solidFill>
                  <a:srgbClr val="000000"/>
                </a:solidFill>
              </a:rPr>
              <a:pPr/>
              <a:t>17</a:t>
            </a:fld>
            <a:endParaRPr lang="en-US" sz="1200">
              <a:solidFill>
                <a:srgbClr val="000000"/>
              </a:solidFill>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F5F9A8-1B67-1746-A3B9-7EFC9EE418FD}" type="slidenum">
              <a:rPr lang="en-US" sz="1200">
                <a:solidFill>
                  <a:srgbClr val="000000"/>
                </a:solidFill>
              </a:rPr>
              <a:pPr/>
              <a:t>18</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E48033-33B2-0140-A2BC-0AA5727C7239}" type="slidenum">
              <a:rPr lang="en-US" sz="1200">
                <a:solidFill>
                  <a:srgbClr val="000000"/>
                </a:solidFill>
              </a:rPr>
              <a:pPr/>
              <a:t>19</a:t>
            </a:fld>
            <a:endParaRPr lang="en-US" sz="1200">
              <a:solidFill>
                <a:srgbClr val="000000"/>
              </a:solidFill>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2F7690-1FB1-9840-A32B-9364C541393E}" type="slidenum">
              <a:rPr lang="en-US" sz="1200"/>
              <a:pPr/>
              <a:t>2</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a:p>
            <a:pPr marL="0" marR="0" lvl="2" indent="0" algn="l" defTabSz="914400" rtl="0" eaLnBrk="0" fontAlgn="base" latinLnBrk="0" hangingPunct="0">
              <a:lnSpc>
                <a:spcPct val="100000"/>
              </a:lnSpc>
              <a:spcBef>
                <a:spcPct val="0"/>
              </a:spcBef>
              <a:spcAft>
                <a:spcPct val="0"/>
              </a:spcAft>
              <a:buClrTx/>
              <a:buSzTx/>
              <a:buFontTx/>
              <a:buNone/>
              <a:tabLst/>
              <a:defRPr/>
            </a:pPr>
            <a:r>
              <a:rPr lang="en-US" sz="2400">
                <a:latin typeface="Arial" charset="0"/>
              </a:rPr>
              <a:t>Who are you? To answer this, you need to see where you came from.  </a:t>
            </a:r>
          </a:p>
          <a:p>
            <a:pPr marL="0" marR="0" lvl="2" indent="0" algn="l" defTabSz="914400" rtl="0" eaLnBrk="0" fontAlgn="base" latinLnBrk="0" hangingPunct="0">
              <a:lnSpc>
                <a:spcPct val="100000"/>
              </a:lnSpc>
              <a:spcBef>
                <a:spcPct val="0"/>
              </a:spcBef>
              <a:spcAft>
                <a:spcPct val="0"/>
              </a:spcAft>
              <a:buClrTx/>
              <a:buSzTx/>
              <a:buFontTx/>
              <a:buNone/>
              <a:tabLst/>
              <a:defRPr/>
            </a:pPr>
            <a:r>
              <a:rPr lang="en-US" sz="2400">
                <a:latin typeface="Arial" charset="0"/>
              </a:rPr>
              <a:t>• This is why God gave us the Book of Genesis, which, in the Hebrew, is called “in the beginning.”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FA9435-243F-4843-973F-E7A5FB82FA9B}" type="slidenum">
              <a:rPr lang="en-US" sz="1200">
                <a:solidFill>
                  <a:srgbClr val="000000"/>
                </a:solidFill>
              </a:rPr>
              <a:pPr/>
              <a:t>20</a:t>
            </a:fld>
            <a:endParaRPr lang="en-US" sz="1200">
              <a:solidFill>
                <a:srgbClr val="000000"/>
              </a:solidFill>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F34BF3-4877-9D4C-B014-3DE9CA4F9EC8}" type="slidenum">
              <a:rPr lang="en-US" sz="1200">
                <a:solidFill>
                  <a:srgbClr val="000000"/>
                </a:solidFill>
              </a:rPr>
              <a:pPr/>
              <a:t>21</a:t>
            </a:fld>
            <a:endParaRPr lang="en-US" sz="1200">
              <a:solidFill>
                <a:srgbClr val="000000"/>
              </a:solidFill>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05E12B-F6FB-734C-9981-C7823FC6E015}" type="slidenum">
              <a:rPr lang="en-US" sz="1200">
                <a:solidFill>
                  <a:srgbClr val="000000"/>
                </a:solidFill>
              </a:rPr>
              <a:pPr/>
              <a:t>22</a:t>
            </a:fld>
            <a:endParaRPr lang="en-US" sz="1200">
              <a:solidFill>
                <a:srgbClr val="000000"/>
              </a:solidFill>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D35A36-BAD8-C54B-A9F6-B205A3CFCF8C}" type="slidenum">
              <a:rPr lang="en-US" sz="1200">
                <a:solidFill>
                  <a:srgbClr val="000000"/>
                </a:solidFill>
              </a:rPr>
              <a:pPr/>
              <a:t>23</a:t>
            </a:fld>
            <a:endParaRPr lang="en-US" sz="1200">
              <a:solidFill>
                <a:srgbClr val="000000"/>
              </a:solidFill>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225821-7029-544C-9DF7-A18B00B8EA85}" type="slidenum">
              <a:rPr lang="en-US" sz="1200">
                <a:solidFill>
                  <a:srgbClr val="000000"/>
                </a:solidFill>
              </a:rPr>
              <a:pPr/>
              <a:t>24</a:t>
            </a:fld>
            <a:endParaRPr lang="en-US" sz="1200">
              <a:solidFill>
                <a:srgbClr val="000000"/>
              </a:solidFill>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123F20-D650-4A4F-B6CA-3FCACE4300D3}" type="slidenum">
              <a:rPr lang="en-US" sz="1200">
                <a:solidFill>
                  <a:srgbClr val="000000"/>
                </a:solidFill>
              </a:rPr>
              <a:pPr/>
              <a:t>25</a:t>
            </a:fld>
            <a:endParaRPr lang="en-US" sz="1200">
              <a:solidFill>
                <a:srgbClr val="000000"/>
              </a:solidFill>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41B74B-2C78-2645-906D-5A8F8922CE11}" type="slidenum">
              <a:rPr lang="en-US" sz="1200">
                <a:solidFill>
                  <a:srgbClr val="000000"/>
                </a:solidFill>
              </a:rPr>
              <a:pPr/>
              <a:t>26</a:t>
            </a:fld>
            <a:endParaRPr lang="en-US" sz="1200">
              <a:solidFill>
                <a:srgbClr val="000000"/>
              </a:solidFill>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F0D605-0636-6A40-8B6B-D46CA6D14FC9}" type="slidenum">
              <a:rPr lang="en-US" sz="1200">
                <a:solidFill>
                  <a:srgbClr val="000000"/>
                </a:solidFill>
              </a:rPr>
              <a:pPr/>
              <a:t>27</a:t>
            </a:fld>
            <a:endParaRPr lang="en-US" sz="1200">
              <a:solidFill>
                <a:srgbClr val="000000"/>
              </a:solidFill>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1E1965-0F67-B342-B5D7-07171D4F5F07}" type="slidenum">
              <a:rPr lang="en-US" sz="1200">
                <a:solidFill>
                  <a:srgbClr val="000000"/>
                </a:solidFill>
              </a:rPr>
              <a:pPr/>
              <a:t>28</a:t>
            </a:fld>
            <a:endParaRPr lang="en-US" sz="1200">
              <a:solidFill>
                <a:srgbClr val="000000"/>
              </a:solidFill>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7A577E-E952-E04A-8AF2-96197E30D059}" type="slidenum">
              <a:rPr lang="en-US" sz="1200">
                <a:solidFill>
                  <a:srgbClr val="000000"/>
                </a:solidFill>
              </a:rPr>
              <a:pPr/>
              <a:t>29</a:t>
            </a:fld>
            <a:endParaRPr lang="en-US" sz="1200">
              <a:solidFill>
                <a:srgbClr val="000000"/>
              </a:solidFill>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88756C-E84E-5344-B7DC-8F5495E1AE3B}" type="slidenum">
              <a:rPr lang="en-US" sz="1200"/>
              <a:pPr/>
              <a:t>3</a:t>
            </a:fld>
            <a:endParaRPr lang="en-US" sz="1200"/>
          </a:p>
        </p:txBody>
      </p:sp>
      <p:sp>
        <p:nvSpPr>
          <p:cNvPr id="216066"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a:cs typeface="Arial"/>
            </a:endParaRPr>
          </a:p>
          <a:p>
            <a:pPr>
              <a:spcBef>
                <a:spcPct val="0"/>
              </a:spcBef>
            </a:pPr>
            <a:r>
              <a:rPr lang="en-US" sz="1200" kern="1200">
                <a:solidFill>
                  <a:schemeClr val="tx1"/>
                </a:solidFill>
                <a:effectLst/>
                <a:latin typeface="Arial"/>
                <a:ea typeface="ＭＳ Ｐゴシック" charset="0"/>
                <a:cs typeface="Arial"/>
              </a:rPr>
              <a:t>We get our title of Genesis from the Greek for “origin, source, or birth.”</a:t>
            </a:r>
            <a:r>
              <a:rPr lang="en-SG" sz="2400">
                <a:effectLst/>
                <a:latin typeface="Arial"/>
                <a:cs typeface="Arial"/>
              </a:rPr>
              <a:t> </a:t>
            </a:r>
            <a:endParaRPr lang="en-US" sz="240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C1A178-4AE1-9E48-B1D5-37E015A1B6FC}" type="slidenum">
              <a:rPr lang="en-US" sz="1200">
                <a:solidFill>
                  <a:srgbClr val="000000"/>
                </a:solidFill>
              </a:rPr>
              <a:pPr/>
              <a:t>30</a:t>
            </a:fld>
            <a:endParaRPr lang="en-US" sz="1200">
              <a:solidFill>
                <a:srgbClr val="000000"/>
              </a:solidFill>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417F2E-9EFD-154C-B86A-1ADC7EF0CFA6}" type="slidenum">
              <a:rPr lang="en-US" sz="1200">
                <a:solidFill>
                  <a:srgbClr val="000000"/>
                </a:solidFill>
              </a:rPr>
              <a:pPr/>
              <a:t>31</a:t>
            </a:fld>
            <a:endParaRPr lang="en-US" sz="1200">
              <a:solidFill>
                <a:srgbClr val="000000"/>
              </a:solidFill>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9F17B4-A9D2-A648-8869-1692CA1ED5F9}" type="slidenum">
              <a:rPr lang="en-US" sz="1200">
                <a:solidFill>
                  <a:srgbClr val="000000"/>
                </a:solidFill>
              </a:rPr>
              <a:pPr/>
              <a:t>32</a:t>
            </a:fld>
            <a:endParaRPr lang="en-US" sz="1200">
              <a:solidFill>
                <a:srgbClr val="000000"/>
              </a:solidFill>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F485CA-1668-6640-BCD5-EA4283BFF9C2}" type="slidenum">
              <a:rPr lang="en-US" sz="1200">
                <a:solidFill>
                  <a:srgbClr val="000000"/>
                </a:solidFill>
              </a:rPr>
              <a:pPr/>
              <a:t>33</a:t>
            </a:fld>
            <a:endParaRPr lang="en-US" sz="1200">
              <a:solidFill>
                <a:srgbClr val="000000"/>
              </a:solidFill>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1C189E-2140-7E42-8822-28AEBA32214E}" type="slidenum">
              <a:rPr lang="en-US" sz="1200">
                <a:solidFill>
                  <a:srgbClr val="000000"/>
                </a:solidFill>
              </a:rPr>
              <a:pPr/>
              <a:t>34</a:t>
            </a:fld>
            <a:endParaRPr lang="en-US" sz="1200">
              <a:solidFill>
                <a:srgbClr val="000000"/>
              </a:solidFill>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744A62-F24B-0143-94CF-A11D8992A160}" type="slidenum">
              <a:rPr lang="en-US" sz="1200">
                <a:solidFill>
                  <a:srgbClr val="000000"/>
                </a:solidFill>
              </a:rPr>
              <a:pPr/>
              <a:t>35</a:t>
            </a:fld>
            <a:endParaRPr lang="en-US" sz="1200">
              <a:solidFill>
                <a:srgbClr val="000000"/>
              </a:solidFill>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C9F804-188B-5747-96AB-FC373CD0B997}" type="slidenum">
              <a:rPr lang="en-US" sz="1200">
                <a:solidFill>
                  <a:srgbClr val="000000"/>
                </a:solidFill>
              </a:rPr>
              <a:pPr/>
              <a:t>36</a:t>
            </a:fld>
            <a:endParaRPr lang="en-US" sz="1200">
              <a:solidFill>
                <a:srgbClr val="000000"/>
              </a:solidFill>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9F8D9E-0BA6-CF47-8D1D-DA80149D077B}" type="slidenum">
              <a:rPr lang="en-US" sz="1200">
                <a:solidFill>
                  <a:srgbClr val="000000"/>
                </a:solidFill>
              </a:rPr>
              <a:pPr/>
              <a:t>37</a:t>
            </a:fld>
            <a:endParaRPr lang="en-US" sz="1200">
              <a:solidFill>
                <a:srgbClr val="000000"/>
              </a:solidFill>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6588DA-0FD6-BC41-9DCA-20353FF32B0E}" type="slidenum">
              <a:rPr lang="en-US" sz="1200">
                <a:solidFill>
                  <a:srgbClr val="000000"/>
                </a:solidFill>
              </a:rPr>
              <a:pPr/>
              <a:t>38</a:t>
            </a:fld>
            <a:endParaRPr lang="en-US" sz="1200">
              <a:solidFill>
                <a:srgbClr val="000000"/>
              </a:solidFill>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3C8DEB-F6C4-D046-AD21-F98BD1AC5D15}" type="slidenum">
              <a:rPr lang="en-US" sz="1200">
                <a:solidFill>
                  <a:srgbClr val="000000"/>
                </a:solidFill>
              </a:rPr>
              <a:pPr/>
              <a:t>39</a:t>
            </a:fld>
            <a:endParaRPr lang="en-US" sz="1200">
              <a:solidFill>
                <a:srgbClr val="000000"/>
              </a:solidFill>
            </a:endParaRPr>
          </a:p>
        </p:txBody>
      </p:sp>
      <p:sp>
        <p:nvSpPr>
          <p:cNvPr id="337922" name="Rectangle 2"/>
          <p:cNvSpPr>
            <a:spLocks noGrp="1" noRot="1" noChangeAspect="1" noChangeArrowheads="1"/>
          </p:cNvSpPr>
          <p:nvPr>
            <p:ph type="sldImg"/>
          </p:nvPr>
        </p:nvSpPr>
        <p:spPr>
          <a:xfrm>
            <a:off x="1131888" y="703263"/>
            <a:ext cx="4586287" cy="3440112"/>
          </a:xfrm>
          <a:solidFill>
            <a:srgbClr val="FFFFFF"/>
          </a:solidFill>
          <a:ln/>
        </p:spPr>
      </p:sp>
      <p:sp>
        <p:nvSpPr>
          <p:cNvPr id="2365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F8C5D0-50D8-5F4F-B3A3-14FC2E5F006A}" type="slidenum">
              <a:rPr lang="en-US" sz="1200"/>
              <a:pPr/>
              <a:t>4</a:t>
            </a:fld>
            <a:endParaRPr lang="en-US" sz="1200"/>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2400">
                <a:latin typeface="Arial" charset="0"/>
              </a:rPr>
              <a:t>People always want to know who they are, why things have gone wrong, and if there is hope.  Can you answer these basic questions?  Of course you can, but do you know why?  Because of Genesis!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4C9736-1A3B-354E-BF24-AEDDCF19AB38}" type="slidenum">
              <a:rPr lang="en-US" sz="1200">
                <a:solidFill>
                  <a:srgbClr val="000000"/>
                </a:solidFill>
              </a:rPr>
              <a:pPr/>
              <a:t>40</a:t>
            </a:fld>
            <a:endParaRPr lang="en-US" sz="1200">
              <a:solidFill>
                <a:srgbClr val="000000"/>
              </a:solidFill>
            </a:endParaRPr>
          </a:p>
        </p:txBody>
      </p:sp>
      <p:sp>
        <p:nvSpPr>
          <p:cNvPr id="339970" name="Rectangle 2"/>
          <p:cNvSpPr>
            <a:spLocks noGrp="1" noRot="1" noChangeAspect="1" noChangeArrowheads="1"/>
          </p:cNvSpPr>
          <p:nvPr>
            <p:ph type="sldImg"/>
          </p:nvPr>
        </p:nvSpPr>
        <p:spPr>
          <a:xfrm>
            <a:off x="1131888" y="703263"/>
            <a:ext cx="4586287" cy="3440112"/>
          </a:xfrm>
          <a:solidFill>
            <a:srgbClr val="FFFFFF"/>
          </a:solidFill>
          <a:ln/>
        </p:spPr>
      </p:sp>
      <p:sp>
        <p:nvSpPr>
          <p:cNvPr id="2385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6538D5-4981-6940-9A23-9A1B4A5013CB}" type="slidenum">
              <a:rPr lang="en-US" sz="1200">
                <a:solidFill>
                  <a:srgbClr val="000000"/>
                </a:solidFill>
              </a:rPr>
              <a:pPr/>
              <a:t>41</a:t>
            </a:fld>
            <a:endParaRPr lang="en-US" sz="1200">
              <a:solidFill>
                <a:srgbClr val="000000"/>
              </a:solidFill>
            </a:endParaRPr>
          </a:p>
        </p:txBody>
      </p:sp>
      <p:sp>
        <p:nvSpPr>
          <p:cNvPr id="342018" name="Rectangle 2"/>
          <p:cNvSpPr>
            <a:spLocks noGrp="1" noRot="1" noChangeAspect="1" noChangeArrowheads="1"/>
          </p:cNvSpPr>
          <p:nvPr>
            <p:ph type="sldImg"/>
          </p:nvPr>
        </p:nvSpPr>
        <p:spPr>
          <a:xfrm>
            <a:off x="1131888" y="703263"/>
            <a:ext cx="4586287" cy="3440112"/>
          </a:xfrm>
          <a:solidFill>
            <a:srgbClr val="FFFFFF"/>
          </a:solidFill>
          <a:ln/>
        </p:spPr>
      </p:sp>
      <p:sp>
        <p:nvSpPr>
          <p:cNvPr id="2406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3D071A-D06C-0E4E-977B-16F6B79DFC45}" type="slidenum">
              <a:rPr lang="en-US" sz="1200">
                <a:solidFill>
                  <a:srgbClr val="000000"/>
                </a:solidFill>
              </a:rPr>
              <a:pPr/>
              <a:t>42</a:t>
            </a:fld>
            <a:endParaRPr lang="en-US" sz="1200">
              <a:solidFill>
                <a:srgbClr val="000000"/>
              </a:solidFill>
            </a:endParaRPr>
          </a:p>
        </p:txBody>
      </p:sp>
      <p:sp>
        <p:nvSpPr>
          <p:cNvPr id="344066" name="Rectangle 2"/>
          <p:cNvSpPr>
            <a:spLocks noGrp="1" noRot="1" noChangeAspect="1" noChangeArrowheads="1"/>
          </p:cNvSpPr>
          <p:nvPr>
            <p:ph type="sldImg"/>
          </p:nvPr>
        </p:nvSpPr>
        <p:spPr>
          <a:xfrm>
            <a:off x="1131888" y="703263"/>
            <a:ext cx="4586287" cy="3440112"/>
          </a:xfrm>
          <a:solidFill>
            <a:srgbClr val="FFFFFF"/>
          </a:solidFill>
          <a:ln/>
        </p:spPr>
      </p:sp>
      <p:sp>
        <p:nvSpPr>
          <p:cNvPr id="2426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D05BD3-7C2F-EC49-88FD-95057FFB31B7}" type="slidenum">
              <a:rPr lang="en-US" sz="1200">
                <a:solidFill>
                  <a:srgbClr val="000000"/>
                </a:solidFill>
              </a:rPr>
              <a:pPr/>
              <a:t>43</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593FE1-6EE1-274E-B72B-17E8EA2B003E}" type="slidenum">
              <a:rPr lang="en-US" sz="1200">
                <a:solidFill>
                  <a:srgbClr val="000000"/>
                </a:solidFill>
              </a:rPr>
              <a:pPr/>
              <a:t>44</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2AF60D-AAD1-A745-8710-688DE6EA017B}" type="slidenum">
              <a:rPr lang="en-US" sz="1200">
                <a:solidFill>
                  <a:srgbClr val="000000"/>
                </a:solidFill>
              </a:rPr>
              <a:pPr/>
              <a:t>45</a:t>
            </a:fld>
            <a:endParaRPr lang="en-US" sz="1200">
              <a:solidFill>
                <a:srgbClr val="000000"/>
              </a:solidFill>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B2D225-62B1-284C-B8AC-CFFEDB92CDAB}" type="slidenum">
              <a:rPr lang="en-US" sz="1200">
                <a:solidFill>
                  <a:srgbClr val="000000"/>
                </a:solidFill>
              </a:rPr>
              <a:pPr/>
              <a:t>46</a:t>
            </a:fld>
            <a:endParaRPr lang="en-US" sz="1200">
              <a:solidFill>
                <a:srgbClr val="000000"/>
              </a:solidFill>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034B23-E692-E247-AFD1-D929FE899B7F}" type="slidenum">
              <a:rPr lang="en-US" sz="1200">
                <a:solidFill>
                  <a:srgbClr val="000000"/>
                </a:solidFill>
              </a:rPr>
              <a:pPr/>
              <a:t>47</a:t>
            </a:fld>
            <a:endParaRPr lang="en-US" sz="1200">
              <a:solidFill>
                <a:srgbClr val="000000"/>
              </a:solidFill>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5B97E1-44F5-DA42-81BC-6F192F9E6EEA}" type="slidenum">
              <a:rPr lang="en-US" sz="1200">
                <a:solidFill>
                  <a:srgbClr val="000000"/>
                </a:solidFill>
              </a:rPr>
              <a:pPr/>
              <a:t>48</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116BB5-07E3-3E4E-B822-E09C2BA3DF14}" type="slidenum">
              <a:rPr lang="en-US" sz="1200">
                <a:solidFill>
                  <a:srgbClr val="FFFFFF"/>
                </a:solidFill>
              </a:rPr>
              <a:pPr/>
              <a:t>49</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p>
          <a:p>
            <a:pPr marL="0" marR="0" indent="0" algn="l" defTabSz="914400" rtl="0" eaLnBrk="0" fontAlgn="base" latinLnBrk="0" hangingPunct="0">
              <a:lnSpc>
                <a:spcPct val="100000"/>
              </a:lnSpc>
              <a:spcBef>
                <a:spcPct val="0"/>
              </a:spcBef>
              <a:spcAft>
                <a:spcPct val="0"/>
              </a:spcAft>
              <a:buClrTx/>
              <a:buSzTx/>
              <a:buFontTx/>
              <a:buNone/>
              <a:tabLst/>
              <a:defRPr/>
            </a:pPr>
            <a:r>
              <a:rPr lang="en-US" sz="2400"/>
              <a:t>Over and over in Genesis 1 we see evidence that God is King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B68AF3-92A4-3649-899D-FF7E910F5A2F}" type="slidenum">
              <a:rPr lang="en-US" sz="1200"/>
              <a:pPr/>
              <a:t>5</a:t>
            </a:fld>
            <a:endParaRPr lang="en-US" sz="1200"/>
          </a:p>
        </p:txBody>
      </p:sp>
      <p:sp>
        <p:nvSpPr>
          <p:cNvPr id="365570"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Arial" charset="0"/>
              </a:rPr>
              <a:t>Moses was not the first to record man’s beginnings.  Actually, some pagan versions of the creation and the flood were written hundreds of years before Moses.  But Ancient Near East religions were polytheistic with ridiculous explanations of their origins.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2F5203-1B75-E24C-ABC8-07D579C6A9D6}" type="slidenum">
              <a:rPr lang="en-US" sz="1200">
                <a:solidFill>
                  <a:srgbClr val="000000"/>
                </a:solidFill>
              </a:rPr>
              <a:pPr/>
              <a:t>50</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25907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a:cs typeface="Arial"/>
            </a:endParaRPr>
          </a:p>
          <a:p>
            <a:pPr eaLnBrk="1" hangingPunct="1"/>
            <a:r>
              <a:rPr lang="en-US" sz="1200" kern="1200">
                <a:solidFill>
                  <a:schemeClr val="tx1"/>
                </a:solidFill>
                <a:effectLst/>
                <a:latin typeface="Arial"/>
                <a:ea typeface="ＭＳ Ｐゴシック" charset="0"/>
                <a:cs typeface="Arial"/>
              </a:rPr>
              <a:t>The account is as straightforward as you’d expect—form before fillin</a:t>
            </a:r>
            <a:r>
              <a:rPr lang="en-SG" sz="1200" kern="1200">
                <a:solidFill>
                  <a:schemeClr val="tx1"/>
                </a:solidFill>
                <a:effectLst/>
                <a:latin typeface="Arial"/>
                <a:ea typeface="ＭＳ Ｐゴシック" charset="0"/>
                <a:cs typeface="Arial"/>
              </a:rPr>
              <a:t>g.</a:t>
            </a:r>
            <a:endParaRPr lang="en-US">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A3054F-1B92-D346-BD01-00119464EC5F}" type="slidenum">
              <a:rPr lang="en-US" sz="1200">
                <a:solidFill>
                  <a:srgbClr val="FFFFFF"/>
                </a:solidFill>
              </a:rPr>
              <a:pPr/>
              <a:t>51</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A174AA-FD93-FD4F-BFB6-CE8D071D4608}" type="slidenum">
              <a:rPr lang="en-US" sz="1200">
                <a:solidFill>
                  <a:srgbClr val="FFFFFF"/>
                </a:solidFill>
              </a:rPr>
              <a:pPr/>
              <a:t>52</a:t>
            </a:fld>
            <a:endParaRPr lang="en-US" sz="1200">
              <a:solidFill>
                <a:srgbClr val="FFFFFF"/>
              </a:solidFill>
            </a:endParaRPr>
          </a:p>
        </p:txBody>
      </p:sp>
      <p:sp>
        <p:nvSpPr>
          <p:cNvPr id="2370562"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a:p>
            <a:pPr marL="0" marR="0" indent="0" algn="l" defTabSz="914400" rtl="0" eaLnBrk="0" fontAlgn="base" latinLnBrk="0" hangingPunct="0">
              <a:lnSpc>
                <a:spcPct val="100000"/>
              </a:lnSpc>
              <a:spcBef>
                <a:spcPct val="0"/>
              </a:spcBef>
              <a:spcAft>
                <a:spcPct val="0"/>
              </a:spcAft>
              <a:buClrTx/>
              <a:buSzTx/>
              <a:buFontTx/>
              <a:buNone/>
              <a:tabLst/>
              <a:defRPr/>
            </a:pPr>
            <a:r>
              <a:rPr lang="en-US" sz="2400"/>
              <a:t>Four unacceptable theories play with the text of Genesis 1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57FDD1-E554-5042-99E9-46F6C183DD04}" type="slidenum">
              <a:rPr lang="en-US" sz="1200">
                <a:solidFill>
                  <a:srgbClr val="FFFFFF"/>
                </a:solidFill>
              </a:rPr>
              <a:pPr/>
              <a:t>53</a:t>
            </a:fld>
            <a:endParaRPr lang="en-US" sz="1200">
              <a:solidFill>
                <a:srgbClr val="FFFFFF"/>
              </a:solidFill>
            </a:endParaRPr>
          </a:p>
        </p:txBody>
      </p:sp>
      <p:sp>
        <p:nvSpPr>
          <p:cNvPr id="2372610"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a:cs typeface="Arial"/>
            </a:endParaRPr>
          </a:p>
          <a:p>
            <a:pPr>
              <a:spcBef>
                <a:spcPct val="0"/>
              </a:spcBef>
            </a:pPr>
            <a:r>
              <a:rPr lang="en-US" sz="1200" kern="1200">
                <a:solidFill>
                  <a:schemeClr val="tx1"/>
                </a:solidFill>
                <a:effectLst/>
                <a:latin typeface="Arial"/>
                <a:ea typeface="ＭＳ Ｐゴシック" charset="0"/>
                <a:cs typeface="Arial"/>
              </a:rPr>
              <a:t>We must choose creation over evolution.  Decide who your </a:t>
            </a:r>
            <a:r>
              <a:rPr lang="en-US" sz="1200" i="1" kern="1200">
                <a:solidFill>
                  <a:schemeClr val="tx1"/>
                </a:solidFill>
                <a:effectLst/>
                <a:latin typeface="Arial"/>
                <a:ea typeface="ＭＳ Ｐゴシック" charset="0"/>
                <a:cs typeface="Arial"/>
              </a:rPr>
              <a:t>real father is!</a:t>
            </a:r>
            <a:r>
              <a:rPr lang="en-US" sz="1200" kern="1200">
                <a:solidFill>
                  <a:schemeClr val="tx1"/>
                </a:solidFill>
                <a:effectLst/>
                <a:latin typeface="Arial"/>
                <a:ea typeface="ＭＳ Ｐゴシック" charset="0"/>
                <a:cs typeface="Arial"/>
              </a:rPr>
              <a:t> </a:t>
            </a:r>
            <a:endParaRPr lang="en-US" sz="2400">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F21266-83F0-BE42-9BBF-3D675954125A}" type="slidenum">
              <a:rPr lang="en-US" sz="1200">
                <a:solidFill>
                  <a:srgbClr val="FFFFFF"/>
                </a:solidFill>
              </a:rPr>
              <a:pPr/>
              <a:t>54</a:t>
            </a:fld>
            <a:endParaRPr lang="en-US" sz="1200">
              <a:solidFill>
                <a:srgbClr val="FFFFFF"/>
              </a:solidFill>
            </a:endParaRPr>
          </a:p>
        </p:txBody>
      </p:sp>
      <p:sp>
        <p:nvSpPr>
          <p:cNvPr id="237465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6726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2400">
                <a:latin typeface="Arial" charset="0"/>
              </a:rPr>
              <a:t>We must admit that the normal reading here is that God created all animals—even dinosaurs—on the sixth day.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solidFill>
                  <a:prstClr val="black"/>
                </a:solidFill>
              </a:rPr>
              <a:pPr/>
              <a:t>55</a:t>
            </a:fld>
            <a:endParaRPr lang="en-US" sz="1200">
              <a:solidFill>
                <a:prstClr val="black"/>
              </a:solidFill>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charset="0"/>
                <a:cs typeface="Arial"/>
              </a:rPr>
              <a:t>No evolution artists draw pictures of useless animals waiting for wings to grow or fins to turn into legs.  Such animals would be such easy prey that they would have died out rather than evolved!</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6C04E1-6AE2-8248-AAD5-ADFB7CF7BEC7}" type="slidenum">
              <a:rPr lang="en-US" sz="1200">
                <a:solidFill>
                  <a:srgbClr val="FFFFFF"/>
                </a:solidFill>
              </a:rPr>
              <a:pPr/>
              <a:t>56</a:t>
            </a:fld>
            <a:endParaRPr lang="en-US" sz="1200">
              <a:solidFill>
                <a:srgbClr val="FFFFFF"/>
              </a:solidFill>
            </a:endParaRPr>
          </a:p>
        </p:txBody>
      </p:sp>
      <p:sp>
        <p:nvSpPr>
          <p:cNvPr id="237875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a:cs typeface="Arial"/>
            </a:endParaRPr>
          </a:p>
          <a:p>
            <a:pPr>
              <a:spcBef>
                <a:spcPct val="0"/>
              </a:spcBef>
            </a:pPr>
            <a:r>
              <a:rPr lang="en-US" sz="1200" kern="1200">
                <a:solidFill>
                  <a:schemeClr val="tx1"/>
                </a:solidFill>
                <a:effectLst/>
                <a:latin typeface="Arial"/>
                <a:ea typeface="ＭＳ Ｐゴシック" charset="0"/>
                <a:cs typeface="Arial"/>
              </a:rPr>
              <a:t>The 2008 movie “Expelled” by Ben Stein shows the anti-God bias of the modern scientific world, whose evolution bias is dubbed “No Intelligence Allowed” in a pun on the refusal to even consider ID: Intelligent Design. Ben Stein is a Jew—not a Christian—but he shares in common with us belief in the Genesis account.  It highlights expelled creationists and then of atheists who shun them.  The movie hardly showed even in the USA where it was made let alone overseas.  I wrote the movie theatres to request it but never got a response.  Let’s see the teaser trailer [see 1 min. http://www.expelledthemovie.com/video.php].</a:t>
            </a:r>
            <a:r>
              <a:rPr lang="en-SG" sz="2400">
                <a:effectLst/>
                <a:latin typeface="Arial"/>
                <a:cs typeface="Arial"/>
              </a:rPr>
              <a:t> </a:t>
            </a:r>
            <a:endParaRPr lang="en-US" sz="2400">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BDD44-D8C6-F94B-8078-4520989C872D}" type="slidenum">
              <a:rPr lang="en-US" sz="1200">
                <a:solidFill>
                  <a:srgbClr val="FFFFFF"/>
                </a:solidFill>
              </a:rPr>
              <a:pPr/>
              <a:t>57</a:t>
            </a:fld>
            <a:endParaRPr lang="en-US" sz="1200">
              <a:solidFill>
                <a:srgbClr val="FFFFFF"/>
              </a:solidFill>
            </a:endParaRPr>
          </a:p>
        </p:txBody>
      </p:sp>
      <p:sp>
        <p:nvSpPr>
          <p:cNvPr id="2380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(So what should we do?  How do we respond to the pagan philosophies of our day?)</a:t>
            </a:r>
            <a:r>
              <a:rPr lang="en-SG">
                <a:effectLst/>
                <a:latin typeface="Arial"/>
                <a:cs typeface="Arial"/>
              </a:rPr>
              <a:t> </a:t>
            </a:r>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DF041F-3674-0946-97C7-EB196AFC5CD2}" type="slidenum">
              <a:rPr lang="en-US" sz="1200">
                <a:solidFill>
                  <a:srgbClr val="FFFFFF"/>
                </a:solidFill>
              </a:rPr>
              <a:pPr/>
              <a:t>58</a:t>
            </a:fld>
            <a:endParaRPr lang="en-US" sz="1200">
              <a:solidFill>
                <a:srgbClr val="FFFFFF"/>
              </a:solidFill>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Defend a face-value interpretation of Genesis 1.</a:t>
            </a:r>
            <a:r>
              <a:rPr lang="en-SG">
                <a:effectLst/>
                <a:latin typeface="Arial"/>
                <a:cs typeface="Arial"/>
              </a:rPr>
              <a:t> </a:t>
            </a: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FEF846-5002-1B42-9A63-3D209E1C0FF1}" type="slidenum">
              <a:rPr lang="en-US" sz="1200">
                <a:solidFill>
                  <a:srgbClr val="000000"/>
                </a:solidFill>
              </a:rPr>
              <a:pPr/>
              <a:t>59</a:t>
            </a:fld>
            <a:endParaRPr lang="en-US" sz="1200">
              <a:solidFill>
                <a:srgbClr val="000000"/>
              </a:solidFill>
            </a:endParaRPr>
          </a:p>
        </p:txBody>
      </p:sp>
      <p:sp>
        <p:nvSpPr>
          <p:cNvPr id="270338" name="Rectangle 2"/>
          <p:cNvSpPr>
            <a:spLocks noGrp="1" noRot="1" noChangeAspect="1" noChangeArrowheads="1"/>
          </p:cNvSpPr>
          <p:nvPr>
            <p:ph type="sldImg"/>
          </p:nvPr>
        </p:nvSpPr>
        <p:spPr>
          <a:xfrm>
            <a:off x="1130300" y="674688"/>
            <a:ext cx="4597400" cy="3448050"/>
          </a:xfrm>
          <a:solidFill>
            <a:srgbClr val="FFFFFF"/>
          </a:solidFill>
          <a:ln/>
        </p:spPr>
      </p:sp>
      <p:sp>
        <p:nvSpPr>
          <p:cNvPr id="2703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charset="0"/>
                <a:cs typeface="Arial"/>
              </a:rPr>
              <a:t>“Whew! I just created a 24-hour period of alternating light and darkness,” God says.  “What are you going to do now?” an angel asks.  God: “Call it a day.”</a:t>
            </a:r>
            <a:r>
              <a:rPr lang="en-SG">
                <a:effectLst/>
                <a:latin typeface="Arial"/>
                <a:cs typeface="Arial"/>
              </a:rPr>
              <a:t> </a:t>
            </a:r>
          </a:p>
          <a:p>
            <a:pPr eaLnBrk="1" hangingPunct="1"/>
            <a:endParaRPr lang="en-US">
              <a:latin typeface="Arial"/>
              <a:cs typeface="Arial"/>
            </a:endParaRPr>
          </a:p>
          <a:p>
            <a:pPr eaLnBrk="1" hangingPunct="1"/>
            <a:r>
              <a:rPr lang="en-US" sz="1200" kern="1200">
                <a:solidFill>
                  <a:schemeClr val="tx1"/>
                </a:solidFill>
                <a:effectLst/>
                <a:latin typeface="Arial"/>
                <a:ea typeface="ＭＳ Ｐゴシック" charset="0"/>
                <a:cs typeface="Arial"/>
              </a:rPr>
              <a:t>We should not be deterred from holding to a normal reading of Genesis 1 as literal 24-hour days. </a:t>
            </a:r>
            <a:endParaRPr lang="en-US">
              <a:latin typeface="Arial"/>
              <a:cs typeface="Arial"/>
            </a:endParaRPr>
          </a:p>
          <a:p>
            <a:endParaRPr lang="en-US">
              <a:latin typeface="Arial"/>
              <a:ea typeface="ＭＳ Ｐゴシック"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pPr/>
              <a:t>6</a:t>
            </a:fld>
            <a:endParaRPr lang="en-US" sz="1200"/>
          </a:p>
        </p:txBody>
      </p:sp>
      <p:sp>
        <p:nvSpPr>
          <p:cNvPr id="4689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1027"/>
          <p:cNvSpPr>
            <a:spLocks noGrp="1" noChangeArrowheads="1"/>
          </p:cNvSpPr>
          <p:nvPr>
            <p:ph type="body" idx="1"/>
          </p:nvPr>
        </p:nvSpPr>
        <p:spPr>
          <a:noFill/>
        </p:spPr>
        <p:txBody>
          <a:bodyPr/>
          <a:lstStyle/>
          <a:p>
            <a:endParaRPr lang="en-US" sz="1600" b="0">
              <a:latin typeface="Arial"/>
              <a:cs typeface="Arial"/>
            </a:endParaRPr>
          </a:p>
          <a:p>
            <a:r>
              <a:rPr lang="en-US" sz="1600" b="0">
                <a:latin typeface="Arial"/>
                <a:cs typeface="Arial"/>
              </a:rPr>
              <a:t>Sumerians said that the high god raped the air goddess, resulting in the moon god.</a:t>
            </a:r>
          </a:p>
          <a:p>
            <a:endParaRPr lang="en-US" sz="1600" b="0">
              <a:latin typeface="Arial"/>
              <a:cs typeface="Arial"/>
            </a:endParaRPr>
          </a:p>
          <a:p>
            <a:r>
              <a:rPr lang="en-US" sz="1600" b="0">
                <a:latin typeface="Arial"/>
                <a:cs typeface="Arial"/>
              </a:rPr>
              <a:t>Babylonians taught that king of the created gods (Marduk) murdered his mother (Tiamat) and cut her into two halves that became the land and sea (cf. Gen. 1:6-8).  </a:t>
            </a:r>
          </a:p>
          <a:p>
            <a:r>
              <a:rPr lang="en-US" sz="1600" b="0">
                <a:latin typeface="Arial"/>
                <a:cs typeface="Arial"/>
              </a:rPr>
              <a:t>So the world started from a son murdering his mother!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85C461-5AFE-D149-9C87-B04FF8DBE619}" type="slidenum">
              <a:rPr lang="en-US" sz="1200">
                <a:solidFill>
                  <a:srgbClr val="000000"/>
                </a:solidFill>
              </a:rPr>
              <a:pPr/>
              <a:t>60</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a:cs typeface="Arial"/>
            </a:endParaRPr>
          </a:p>
          <a:p>
            <a:pPr eaLnBrk="1" hangingPunct="1"/>
            <a:r>
              <a:rPr lang="en-US" sz="1200" kern="1200">
                <a:solidFill>
                  <a:schemeClr val="tx1"/>
                </a:solidFill>
                <a:effectLst/>
                <a:latin typeface="Arial"/>
                <a:ea typeface="ＭＳ Ｐゴシック" charset="0"/>
                <a:cs typeface="Arial"/>
              </a:rPr>
              <a:t>Genesis describes God’s creative work as </a:t>
            </a:r>
            <a:r>
              <a:rPr lang="en-US" sz="1200" u="sng" kern="1200">
                <a:solidFill>
                  <a:schemeClr val="tx1"/>
                </a:solidFill>
                <a:effectLst/>
                <a:latin typeface="Arial"/>
                <a:ea typeface="ＭＳ Ｐゴシック" charset="0"/>
                <a:cs typeface="Arial"/>
              </a:rPr>
              <a:t>instantaneous</a:t>
            </a:r>
            <a:r>
              <a:rPr lang="en-US" sz="1200" kern="1200">
                <a:solidFill>
                  <a:schemeClr val="tx1"/>
                </a:solidFill>
                <a:effectLst/>
                <a:latin typeface="Arial"/>
                <a:ea typeface="ＭＳ Ｐゴシック" charset="0"/>
                <a:cs typeface="Arial"/>
              </a:rPr>
              <a:t>.  He spoke, and it came into being.  This excludes long, drawn-out processes for creation over centuries.</a:t>
            </a:r>
            <a:r>
              <a:rPr lang="en-SG">
                <a:effectLst/>
                <a:latin typeface="Arial"/>
                <a:cs typeface="Arial"/>
              </a:rPr>
              <a:t> </a:t>
            </a:r>
            <a:endParaRPr lang="en-US">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900A8A-1B23-8941-9669-C68C8EEDA068}" type="slidenum">
              <a:rPr lang="en-US" sz="1200">
                <a:solidFill>
                  <a:srgbClr val="000000"/>
                </a:solidFill>
              </a:rPr>
              <a:pPr/>
              <a:t>61</a:t>
            </a:fld>
            <a:endParaRPr lang="en-US" sz="1200">
              <a:solidFill>
                <a:srgbClr val="000000"/>
              </a:solidFill>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a:cs typeface="Arial"/>
            </a:endParaRPr>
          </a:p>
          <a:p>
            <a:pPr eaLnBrk="1" hangingPunct="1"/>
            <a:r>
              <a:rPr lang="en-US" sz="1200" kern="1200">
                <a:solidFill>
                  <a:schemeClr val="tx1"/>
                </a:solidFill>
                <a:effectLst/>
                <a:latin typeface="Arial"/>
                <a:ea typeface="ＭＳ Ｐゴシック" charset="0"/>
                <a:cs typeface="Arial"/>
              </a:rPr>
              <a:t>The repeated formula “</a:t>
            </a:r>
            <a:r>
              <a:rPr lang="en-US" sz="1200" u="sng" kern="1200">
                <a:solidFill>
                  <a:schemeClr val="tx1"/>
                </a:solidFill>
                <a:effectLst/>
                <a:latin typeface="Arial"/>
                <a:ea typeface="ＭＳ Ｐゴシック" charset="0"/>
                <a:cs typeface="Arial"/>
              </a:rPr>
              <a:t>there was evening and there was morning</a:t>
            </a:r>
            <a:r>
              <a:rPr lang="en-US" sz="1200" kern="1200">
                <a:solidFill>
                  <a:schemeClr val="tx1"/>
                </a:solidFill>
                <a:effectLst/>
                <a:latin typeface="Arial"/>
                <a:ea typeface="ＭＳ Ｐゴシック" charset="0"/>
                <a:cs typeface="Arial"/>
              </a:rPr>
              <a:t>–the first [etc.] day" (Gen. 1:3, 8, 13, 19, 23, 31) surely indicates a literal time element, for one cannot have morning without sunrise and evening without sunset.  The same phrase appears in Daniel 8:26 (cf. 8:14) in reference to 2300 days.  Further, Leupold notes that the words for “evening” and “morning” in the OT never refer to long periods of time (</a:t>
            </a:r>
            <a:r>
              <a:rPr lang="en-US" sz="1200" i="1" kern="1200">
                <a:solidFill>
                  <a:schemeClr val="tx1"/>
                </a:solidFill>
                <a:effectLst/>
                <a:latin typeface="Arial"/>
                <a:ea typeface="ＭＳ Ｐゴシック" charset="0"/>
                <a:cs typeface="Arial"/>
              </a:rPr>
              <a:t>Genesis,</a:t>
            </a:r>
            <a:r>
              <a:rPr lang="en-US" sz="1200" kern="1200">
                <a:solidFill>
                  <a:schemeClr val="tx1"/>
                </a:solidFill>
                <a:effectLst/>
                <a:latin typeface="Arial"/>
                <a:ea typeface="ＭＳ Ｐゴシック" charset="0"/>
                <a:cs typeface="Arial"/>
              </a:rPr>
              <a:t> 1:56).</a:t>
            </a:r>
            <a:r>
              <a:rPr lang="en-SG">
                <a:effectLst/>
                <a:latin typeface="Arial"/>
                <a:cs typeface="Arial"/>
              </a:rPr>
              <a:t> </a:t>
            </a:r>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1F3C49-2A75-6940-984C-6B5303854DE8}" type="slidenum">
              <a:rPr lang="en-US" sz="1200">
                <a:solidFill>
                  <a:srgbClr val="000000"/>
                </a:solidFill>
              </a:rPr>
              <a:pPr/>
              <a:t>62</a:t>
            </a:fld>
            <a:endParaRPr lang="en-US" sz="1200">
              <a:solidFill>
                <a:srgbClr val="000000"/>
              </a:solidFill>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BF26C1-74A2-044C-8167-40F7DAC3BD17}" type="slidenum">
              <a:rPr lang="en-US" sz="1200">
                <a:solidFill>
                  <a:srgbClr val="000000"/>
                </a:solidFill>
              </a:rPr>
              <a:pPr/>
              <a:t>63</a:t>
            </a:fld>
            <a:endParaRPr lang="en-US" sz="1200">
              <a:solidFill>
                <a:srgbClr val="000000"/>
              </a:solidFill>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a:cs typeface="Arial"/>
            </a:endParaRPr>
          </a:p>
          <a:p>
            <a:pPr eaLnBrk="1" hangingPunct="1"/>
            <a:r>
              <a:rPr lang="en-US">
                <a:latin typeface="Arial"/>
                <a:cs typeface="Arial"/>
              </a:rPr>
              <a:t>While “day” sometimes refers to a period of time as in Genesis 2:4, the use of a numerical adjective (“first,” “second,” etc.).</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B5E994-0FA9-8647-B149-C8862401B4A7}" type="slidenum">
              <a:rPr lang="en-US" sz="1200">
                <a:solidFill>
                  <a:srgbClr val="000000"/>
                </a:solidFill>
              </a:rPr>
              <a:pPr/>
              <a:t>64</a:t>
            </a:fld>
            <a:endParaRPr lang="en-US" sz="1200">
              <a:solidFill>
                <a:srgbClr val="000000"/>
              </a:solidFill>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Arial"/>
                <a:cs typeface="Arial"/>
              </a:rPr>
              <a:t>The word “day” (yom) elsewhere limits this “day” to a literal 24-hour period (cf. Num. 7:12, 18, 24, 30, etc.). </a:t>
            </a:r>
          </a:p>
          <a:p>
            <a:pPr eaLnBrk="1" hangingPunct="1"/>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FAA7B0-C81D-AA4D-829F-B3C659A56229}" type="slidenum">
              <a:rPr lang="en-US" sz="1200">
                <a:solidFill>
                  <a:srgbClr val="000000"/>
                </a:solidFill>
              </a:rPr>
              <a:pPr/>
              <a:t>65</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Arial"/>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Arial"/>
                <a:cs typeface="Arial"/>
              </a:rPr>
              <a:t>This creation week sets a pattern for man’s work cycle as explained in the fourth commandment (Exod. 20:11; 31:17).  As God worked in the daytime during literal 24-hour days, so man works in the daytime and rests at night.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DF31A-7786-0644-8CE6-6336A54793F8}" type="slidenum">
              <a:rPr lang="en-US" sz="1200">
                <a:solidFill>
                  <a:srgbClr val="000000"/>
                </a:solidFill>
              </a:rPr>
              <a:pPr/>
              <a:t>66</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C295FA-8ACE-7D42-A48C-E9292C64AF1E}" type="slidenum">
              <a:rPr lang="en-US" sz="1200">
                <a:solidFill>
                  <a:srgbClr val="000000"/>
                </a:solidFill>
              </a:rPr>
              <a:pPr/>
              <a:t>67</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a:solidFill>
                <a:schemeClr val="tx1"/>
              </a:solidFill>
              <a:effectLst/>
              <a:latin typeface="Arial"/>
              <a:ea typeface="ＭＳ Ｐゴシック" charset="0"/>
              <a:cs typeface="Aria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The fact that the </a:t>
            </a:r>
            <a:r>
              <a:rPr lang="en-US" sz="1200" u="sng" kern="1200">
                <a:solidFill>
                  <a:schemeClr val="tx1"/>
                </a:solidFill>
                <a:effectLst/>
                <a:latin typeface="Arial"/>
                <a:ea typeface="ＭＳ Ｐゴシック" charset="0"/>
                <a:cs typeface="Arial"/>
              </a:rPr>
              <a:t>sun and moon were not created until the fourth day</a:t>
            </a:r>
            <a:r>
              <a:rPr lang="en-US" sz="1200" kern="1200">
                <a:solidFill>
                  <a:schemeClr val="tx1"/>
                </a:solidFill>
                <a:effectLst/>
                <a:latin typeface="Arial"/>
                <a:ea typeface="ＭＳ Ｐゴシック" charset="0"/>
                <a:cs typeface="Arial"/>
              </a:rPr>
              <a:t> argues for a literal interpretation (1:14-19).  Could the preceding days be long eras of time—like “morning” and “evening” were each 1000 years? How then could plant life sustain itself for centuries without light?  However, such is possible in a 24-hour period.  The text specifically says that these “lights” were made to govern “days” in the normal sense of the word (1:14, 16, 18).</a:t>
            </a:r>
            <a:r>
              <a:rPr lang="en-SG">
                <a:effectLst/>
                <a:latin typeface="Arial"/>
                <a:cs typeface="Arial"/>
              </a:rPr>
              <a:t> </a:t>
            </a:r>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What </a:t>
            </a:r>
            <a:r>
              <a:rPr lang="en-US" sz="1200" i="1" kern="1200">
                <a:solidFill>
                  <a:schemeClr val="tx1"/>
                </a:solidFill>
                <a:effectLst/>
                <a:latin typeface="Arial"/>
                <a:ea typeface="ＭＳ Ｐゴシック" charset="0"/>
                <a:cs typeface="Arial"/>
              </a:rPr>
              <a:t>else</a:t>
            </a:r>
            <a:r>
              <a:rPr lang="en-US" sz="1200" kern="1200">
                <a:solidFill>
                  <a:schemeClr val="tx1"/>
                </a:solidFill>
                <a:effectLst/>
                <a:latin typeface="Arial"/>
                <a:ea typeface="ＭＳ Ｐゴシック" charset="0"/>
                <a:cs typeface="Arial"/>
              </a:rPr>
              <a:t> can you do besides have a normal reading of Genesis 1?  You need to…</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68</a:t>
            </a:fld>
            <a:endParaRPr lang="en-US"/>
          </a:p>
        </p:txBody>
      </p:sp>
    </p:spTree>
    <p:extLst>
      <p:ext uri="{BB962C8B-B14F-4D97-AF65-F5344CB8AC3E}">
        <p14:creationId xmlns:p14="http://schemas.microsoft.com/office/powerpoint/2010/main" val="3200513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4FBFAD-2AF3-304D-8D1B-A2ED279513D0}" type="slidenum">
              <a:rPr lang="en-US" sz="1200"/>
              <a:pPr/>
              <a:t>69</a:t>
            </a:fld>
            <a:endParaRPr lang="en-US" sz="1200"/>
          </a:p>
        </p:txBody>
      </p:sp>
      <p:sp>
        <p:nvSpPr>
          <p:cNvPr id="410626"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696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Psalm 11:3 reminds us that foundations are vital.</a:t>
            </a:r>
            <a:r>
              <a:rPr lang="en-SG">
                <a:effectLst/>
                <a:latin typeface="Arial"/>
                <a:cs typeface="Arial"/>
              </a:rPr>
              <a:t> </a:t>
            </a:r>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04094A-ED79-B74B-B825-75B84E455D08}" type="slidenum">
              <a:rPr lang="en-US" sz="1200">
                <a:solidFill>
                  <a:srgbClr val="FFFFFF"/>
                </a:solidFill>
              </a:rPr>
              <a:pPr/>
              <a:t>7</a:t>
            </a:fld>
            <a:endParaRPr lang="en-US" sz="1200">
              <a:solidFill>
                <a:srgbClr val="FFFFFF"/>
              </a:solidFill>
            </a:endParaRPr>
          </a:p>
        </p:txBody>
      </p:sp>
      <p:sp>
        <p:nvSpPr>
          <p:cNvPr id="22743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The Atrahasis Epic says that the greater gods created the lesser gods to do manual labor, but they got tired of this so they created man to do the work instead!</a:t>
            </a:r>
            <a:r>
              <a:rPr lang="en-SG">
                <a:effectLst/>
                <a:latin typeface="Arial"/>
                <a:cs typeface="Arial"/>
              </a:rPr>
              <a:t> </a:t>
            </a:r>
            <a:endParaRPr lang="en-US">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70E113-4641-A24D-BA30-74CF76CBA666}" type="slidenum">
              <a:rPr lang="en-US" sz="1200"/>
              <a:pPr/>
              <a:t>70</a:t>
            </a:fld>
            <a:endParaRPr lang="en-US" sz="1200"/>
          </a:p>
        </p:txBody>
      </p:sp>
      <p:sp>
        <p:nvSpPr>
          <p:cNvPr id="3921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90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A house may be built strong…</a:t>
            </a:r>
            <a:r>
              <a:rPr lang="en-SG">
                <a:effectLst/>
                <a:latin typeface="Arial"/>
                <a:cs typeface="Arial"/>
              </a:rPr>
              <a:t> </a:t>
            </a:r>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1ACA4E-DFD7-334B-AD52-015658041975}" type="slidenum">
              <a:rPr lang="en-US" sz="1200"/>
              <a:pPr/>
              <a:t>71</a:t>
            </a:fld>
            <a:endParaRPr lang="en-US" sz="1200"/>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105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a:latin typeface="Arial"/>
                <a:cs typeface="Arial"/>
              </a:rPr>
              <a:t>But surround it with heavy machinery that hurts the foundation</a:t>
            </a:r>
            <a:r>
              <a:rPr lang="mr-IN">
                <a:latin typeface="Arial"/>
                <a:cs typeface="Arial"/>
              </a:rPr>
              <a:t>…</a:t>
            </a:r>
            <a:endParaRPr lang="en-US">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9F6099-5B95-394D-B5A0-5E7EE17E747B}" type="slidenum">
              <a:rPr lang="en-US" sz="1200"/>
              <a:pPr/>
              <a:t>72</a:t>
            </a:fld>
            <a:endParaRPr lang="en-US" sz="1200"/>
          </a:p>
        </p:txBody>
      </p:sp>
      <p:sp>
        <p:nvSpPr>
          <p:cNvPr id="3962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31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sz="1200" kern="1200">
              <a:solidFill>
                <a:schemeClr val="tx1"/>
              </a:solidFill>
              <a:effectLst/>
              <a:latin typeface="Arial"/>
              <a:ea typeface="ＭＳ Ｐゴシック" charset="0"/>
              <a:cs typeface="Arial"/>
            </a:endParaRPr>
          </a:p>
          <a:p>
            <a:r>
              <a:rPr lang="en-US" sz="1200" kern="1200">
                <a:solidFill>
                  <a:schemeClr val="tx1"/>
                </a:solidFill>
                <a:effectLst/>
                <a:latin typeface="Arial"/>
                <a:ea typeface="ＭＳ Ｐゴシック" charset="0"/>
                <a:cs typeface="Arial"/>
              </a:rPr>
              <a:t>Then even a strong foundation will crumble.</a:t>
            </a:r>
            <a:r>
              <a:rPr lang="en-SG">
                <a:effectLst/>
                <a:latin typeface="Arial"/>
                <a:cs typeface="Arial"/>
              </a:rPr>
              <a:t> </a:t>
            </a:r>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B53450-3CA1-D447-AD62-CB6B4C0029F1}" type="slidenum">
              <a:rPr lang="en-US" sz="1200"/>
              <a:pPr/>
              <a:t>73</a:t>
            </a:fld>
            <a:endParaRPr lang="en-US" sz="1200"/>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The foundation of all our doctrine is Genesis.</a:t>
            </a:r>
            <a:r>
              <a:rPr lang="en-SG">
                <a:effectLst/>
                <a:latin typeface="Arial"/>
                <a:cs typeface="Arial"/>
              </a:rPr>
              <a:t> </a:t>
            </a:r>
          </a:p>
          <a:p>
            <a:r>
              <a:rPr lang="en-SG">
                <a:effectLst/>
                <a:latin typeface="Arial"/>
                <a:cs typeface="Arial"/>
              </a:rPr>
              <a:t>• </a:t>
            </a:r>
            <a:r>
              <a:rPr lang="en-US" sz="1200" kern="1200">
                <a:solidFill>
                  <a:schemeClr val="tx1"/>
                </a:solidFill>
                <a:effectLst/>
                <a:latin typeface="Arial"/>
                <a:ea typeface="ＭＳ Ｐゴシック" charset="0"/>
                <a:cs typeface="Arial"/>
              </a:rPr>
              <a:t>Here we get our belief in the seven-day week, work, dominion, the curse, and Christ as the last Adam who came once to resolve the curse and will come back to rule.</a:t>
            </a:r>
            <a:r>
              <a:rPr lang="en-SG">
                <a:effectLst/>
                <a:latin typeface="Arial"/>
                <a:cs typeface="Arial"/>
              </a:rPr>
              <a:t> </a:t>
            </a:r>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18D624-A64E-CB4A-9738-CF06A47F589C}" type="slidenum">
              <a:rPr lang="en-US" sz="1200"/>
              <a:pPr/>
              <a:t>74</a:t>
            </a:fld>
            <a:endParaRPr lang="en-US" sz="1200"/>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Creation is the foundation of laws, marriage, standards and meaning in life.</a:t>
            </a:r>
            <a:r>
              <a:rPr lang="en-SG">
                <a:effectLst/>
                <a:latin typeface="Arial"/>
                <a:cs typeface="Arial"/>
              </a:rPr>
              <a:t> </a:t>
            </a:r>
          </a:p>
          <a:p>
            <a:r>
              <a:rPr lang="en-US" sz="1200" kern="1200">
                <a:solidFill>
                  <a:schemeClr val="tx1"/>
                </a:solidFill>
                <a:effectLst/>
                <a:latin typeface="Arial"/>
                <a:ea typeface="ＭＳ Ｐゴシック" charset="0"/>
                <a:cs typeface="Arial"/>
              </a:rPr>
              <a:t>But the switch from a foundation in creation to evolution brought us disaster</a:t>
            </a:r>
            <a:r>
              <a:rPr lang="en-SG" sz="1200" kern="1200">
                <a:solidFill>
                  <a:schemeClr val="tx1"/>
                </a:solidFill>
                <a:effectLst/>
                <a:latin typeface="Arial"/>
                <a:ea typeface="ＭＳ Ｐゴシック" charset="0"/>
                <a:cs typeface="Arial"/>
              </a:rPr>
              <a:t>.</a:t>
            </a:r>
          </a:p>
          <a:p>
            <a:r>
              <a:rPr lang="en-US" sz="1200" kern="1200">
                <a:solidFill>
                  <a:schemeClr val="tx1"/>
                </a:solidFill>
                <a:effectLst/>
                <a:latin typeface="Arial"/>
                <a:ea typeface="ＭＳ Ｐゴシック" charset="0"/>
                <a:cs typeface="Arial"/>
              </a:rPr>
              <a:t>It has led to lawlessness, homosexuality, pornography, and abortion.</a:t>
            </a:r>
            <a:r>
              <a:rPr lang="en-SG">
                <a:effectLst/>
                <a:latin typeface="Arial"/>
                <a:cs typeface="Arial"/>
              </a:rPr>
              <a:t> </a:t>
            </a:r>
            <a:endParaRPr lang="en-US">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5595A-FDA0-8B44-B2F1-1FDB64E1C3B6}" type="slidenum">
              <a:rPr lang="en-US" sz="1200"/>
              <a:pPr/>
              <a:t>75</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7452C-0C16-834A-8551-E8FE1238F6BB}" type="slidenum">
              <a:rPr lang="en-US" sz="1200"/>
              <a:pPr/>
              <a:t>76</a:t>
            </a:fld>
            <a:endParaRPr lang="en-US" sz="1200"/>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Based on evolution, now we accept death as normal. We have deceived ourselves into thinking that death has brought us to a high position today!</a:t>
            </a:r>
            <a:r>
              <a:rPr lang="en-SG">
                <a:effectLst/>
                <a:latin typeface="Arial"/>
                <a:cs typeface="Arial"/>
              </a:rPr>
              <a:t> </a:t>
            </a:r>
            <a:endParaRPr lang="en-US">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563D4-99D3-E440-9B1C-D7EBDA06B13F}" type="slidenum">
              <a:rPr lang="en-US" sz="1200"/>
              <a:pPr/>
              <a:t>77</a:t>
            </a:fld>
            <a:endParaRPr lang="en-US" sz="1200"/>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In reality, we have degenerated from a high position to a low position due to sin, which leads to death</a:t>
            </a:r>
            <a:r>
              <a:rPr lang="en-SG" sz="1200">
                <a:effectLst/>
                <a:latin typeface="Arial"/>
                <a:ea typeface="ＭＳ Ｐゴシック" charset="0"/>
                <a:cs typeface="Arial"/>
              </a:rPr>
              <a:t>.</a:t>
            </a:r>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04364-6D82-EF4B-A8BA-A7551583DF4F}" type="slidenum">
              <a:rPr lang="en-US" sz="1200"/>
              <a:pPr/>
              <a:t>78</a:t>
            </a:fld>
            <a:endParaRPr lang="en-US" sz="1200"/>
          </a:p>
        </p:txBody>
      </p:sp>
      <p:sp>
        <p:nvSpPr>
          <p:cNvPr id="39014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The cracked foundation in Genesis has led to reinterpretations that make evolution look good and the Bible look bad.</a:t>
            </a:r>
            <a:r>
              <a:rPr lang="en-SG">
                <a:effectLst/>
                <a:latin typeface="Arial"/>
                <a:cs typeface="Arial"/>
              </a:rPr>
              <a:t> </a:t>
            </a:r>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4999F1-CD99-B240-9FB1-DF921B9B5AA2}" type="slidenum">
              <a:rPr lang="en-US" sz="1200"/>
              <a:pPr/>
              <a:t>79</a:t>
            </a:fld>
            <a:endParaRPr lang="en-US" sz="1200"/>
          </a:p>
        </p:txBody>
      </p:sp>
      <p:sp>
        <p:nvSpPr>
          <p:cNvPr id="4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43" name="Rectangle 3"/>
          <p:cNvSpPr>
            <a:spLocks noGrp="1" noChangeArrowheads="1"/>
          </p:cNvSpPr>
          <p:nvPr>
            <p:ph type="body" idx="1"/>
          </p:nvPr>
        </p:nvSpPr>
        <p:spPr>
          <a:noFill/>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So what have I said (MPs)?</a:t>
            </a:r>
            <a:r>
              <a:rPr lang="en-SG">
                <a:effectLst/>
                <a:latin typeface="Arial"/>
                <a:cs typeface="Arial"/>
              </a:rPr>
              <a:t> </a:t>
            </a:r>
            <a:endParaRPr lang="en-US">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A8FA84-84A9-B746-B734-0A135D765FEE}" type="slidenum">
              <a:rPr lang="en-US" sz="1200">
                <a:solidFill>
                  <a:srgbClr val="FFFFFF"/>
                </a:solidFill>
              </a:rPr>
              <a:pPr/>
              <a:t>8</a:t>
            </a:fld>
            <a:endParaRPr lang="en-US" sz="1200">
              <a:solidFill>
                <a:srgbClr val="FFFFFF"/>
              </a:solidFill>
            </a:endParaRPr>
          </a:p>
        </p:txBody>
      </p:sp>
      <p:sp>
        <p:nvSpPr>
          <p:cNvPr id="2277378"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What’s the background to the Genesis creation account?</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Israel had been under God’s discipline for 40 years in the desert.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901B2B-3A85-304A-A096-2EB6ED1429ED}" type="slidenum">
              <a:rPr lang="en-US" sz="1200">
                <a:solidFill>
                  <a:srgbClr val="FFFFFF"/>
                </a:solidFill>
              </a:rPr>
              <a:pPr/>
              <a:t>80</a:t>
            </a:fld>
            <a:endParaRPr lang="en-US" sz="1200">
              <a:solidFill>
                <a:srgbClr val="FFFFFF"/>
              </a:solidFill>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B0F016-02B2-E744-9A34-2A2B3D989DB5}" type="slidenum">
              <a:rPr lang="en-US" sz="1200">
                <a:solidFill>
                  <a:srgbClr val="FFFFFF"/>
                </a:solidFill>
              </a:rPr>
              <a:pPr/>
              <a:t>81</a:t>
            </a:fld>
            <a:endParaRPr lang="en-US" sz="1200">
              <a:solidFill>
                <a:srgbClr val="FFFFFF"/>
              </a:solidFill>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So what’s the main idea?  It’s the answer to my question earlier…</a:t>
            </a:r>
            <a:r>
              <a:rPr lang="en-SG">
                <a:effectLst/>
                <a:latin typeface="Arial"/>
                <a:cs typeface="Arial"/>
              </a:rPr>
              <a:t> </a:t>
            </a:r>
            <a:endParaRPr lang="en-US">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78AB35-5868-8C42-BC49-5BAE64FA4F21}" type="slidenum">
              <a:rPr lang="en-US" sz="1200">
                <a:solidFill>
                  <a:srgbClr val="000000"/>
                </a:solidFill>
              </a:rPr>
              <a:pPr/>
              <a:t>82</a:t>
            </a:fld>
            <a:endParaRPr 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DC1B4B91-7CB1-864D-B76B-87E8BA11C5C6}" type="slidenum">
              <a:rPr lang="en-US" sz="1200" smtClean="0">
                <a:solidFill>
                  <a:prstClr val="black"/>
                </a:solidFill>
                <a:cs typeface="Arial" charset="0"/>
              </a:rPr>
              <a:pPr algn="r" eaLnBrk="1" hangingPunct="1">
                <a:defRPr/>
              </a:pPr>
              <a:t>82</a:t>
            </a:fld>
            <a:endParaRPr lang="en-US" sz="1200">
              <a:solidFill>
                <a:prstClr val="black"/>
              </a:solidFill>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1780" name="Rectangle 3"/>
          <p:cNvSpPr>
            <a:spLocks noGrp="1" noChangeArrowheads="1"/>
          </p:cNvSpPr>
          <p:nvPr>
            <p:ph type="body" idx="1"/>
          </p:nvPr>
        </p:nvSpPr>
        <p:spPr/>
        <p:txBody>
          <a:bodyPr/>
          <a:lstStyle/>
          <a:p>
            <a:pPr eaLnBrk="1" hangingPunct="1">
              <a:defRPr/>
            </a:pPr>
            <a:endParaRPr lang="en-US" dirty="0">
              <a:latin typeface="Arial"/>
              <a:cs typeface="Arial"/>
            </a:endParaRPr>
          </a:p>
          <a:p>
            <a:pPr eaLnBrk="1" hangingPunct="1">
              <a:defRPr/>
            </a:pPr>
            <a:r>
              <a:rPr lang="en-US" sz="1200" kern="1200">
                <a:solidFill>
                  <a:schemeClr val="tx1"/>
                </a:solidFill>
                <a:effectLst/>
                <a:latin typeface="Arial"/>
                <a:ea typeface="ＭＳ Ｐゴシック" charset="0"/>
                <a:cs typeface="Arial"/>
              </a:rPr>
              <a:t>We often attack the </a:t>
            </a:r>
            <a:r>
              <a:rPr lang="en-US" sz="1200" i="1" kern="1200">
                <a:solidFill>
                  <a:schemeClr val="tx1"/>
                </a:solidFill>
                <a:effectLst/>
                <a:latin typeface="Arial"/>
                <a:ea typeface="ＭＳ Ｐゴシック" charset="0"/>
                <a:cs typeface="Arial"/>
              </a:rPr>
              <a:t>results</a:t>
            </a:r>
            <a:r>
              <a:rPr lang="en-US" sz="1200" kern="1200">
                <a:solidFill>
                  <a:schemeClr val="tx1"/>
                </a:solidFill>
                <a:effectLst/>
                <a:latin typeface="Arial"/>
                <a:ea typeface="ＭＳ Ｐゴシック" charset="0"/>
                <a:cs typeface="Arial"/>
              </a:rPr>
              <a:t> of humanism rather than the </a:t>
            </a:r>
            <a:r>
              <a:rPr lang="en-US" sz="1200" i="1" kern="1200">
                <a:solidFill>
                  <a:schemeClr val="tx1"/>
                </a:solidFill>
                <a:effectLst/>
                <a:latin typeface="Arial"/>
                <a:ea typeface="ＭＳ Ｐゴシック" charset="0"/>
                <a:cs typeface="Arial"/>
              </a:rPr>
              <a:t>cause:</a:t>
            </a:r>
            <a:r>
              <a:rPr lang="en-US" sz="1200" kern="1200">
                <a:solidFill>
                  <a:schemeClr val="tx1"/>
                </a:solidFill>
                <a:effectLst/>
                <a:latin typeface="Arial"/>
                <a:ea typeface="ＭＳ Ｐゴシック" charset="0"/>
                <a:cs typeface="Arial"/>
              </a:rPr>
              <a:t> evolution.  At the same time they are attacking our foundation in creationism.  Sometimes we even help them by attacking it ourselves!</a:t>
            </a:r>
            <a:r>
              <a:rPr lang="en-SG">
                <a:effectLst/>
                <a:latin typeface="Arial"/>
                <a:cs typeface="Arial"/>
              </a:rPr>
              <a:t> </a:t>
            </a:r>
          </a:p>
          <a:p>
            <a:pPr eaLnBrk="1" hangingPunct="1">
              <a:defRPr/>
            </a:pPr>
            <a:endParaRPr lang="en-US" dirty="0">
              <a:latin typeface="Arial"/>
              <a:cs typeface="Arial"/>
            </a:endParaRPr>
          </a:p>
          <a:p>
            <a:pPr eaLnBrk="1" hangingPunct="1">
              <a:defRPr/>
            </a:pPr>
            <a:r>
              <a:rPr lang="en-US" dirty="0">
                <a:latin typeface="Arial"/>
                <a:cs typeface="Arial"/>
              </a:rPr>
              <a:t>The humanistic philosophies all are undermining the very foundation of what Christians believe by focusing their attacks at creation.  </a:t>
            </a:r>
          </a:p>
          <a:p>
            <a:pPr eaLnBrk="1" hangingPunct="1">
              <a:defRPr/>
            </a:pPr>
            <a:r>
              <a:rPr lang="en-US" dirty="0">
                <a:latin typeface="Arial"/>
                <a:cs typeface="Arial"/>
              </a:rPr>
              <a:t>Meanwhile, Christians accept their evolutionary theory and then focus our attacks at the results of humanism instead of attacking the foundation in evolution.</a:t>
            </a:r>
          </a:p>
          <a:p>
            <a:pPr eaLnBrk="1" hangingPunct="1">
              <a:defRPr/>
            </a:pPr>
            <a:r>
              <a:rPr lang="en-US" dirty="0">
                <a:latin typeface="Arial"/>
                <a:cs typeface="Arial"/>
              </a:rPr>
              <a:t>Some Christians shoot their own foundation and others are asleep or shooting other Christians.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B6932-A506-884F-9D1D-D2509AF116DA}" type="slidenum">
              <a:rPr lang="en-US" sz="1200">
                <a:solidFill>
                  <a:srgbClr val="000000"/>
                </a:solidFill>
              </a:rPr>
              <a:pPr/>
              <a:t>83</a:t>
            </a:fld>
            <a:endParaRPr 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80007745-6EF8-5347-80F3-6772088FC178}" type="slidenum">
              <a:rPr lang="en-US" sz="1200" smtClean="0">
                <a:solidFill>
                  <a:prstClr val="black"/>
                </a:solidFill>
                <a:cs typeface="Arial" charset="0"/>
              </a:rPr>
              <a:pPr algn="r" eaLnBrk="1" hangingPunct="1">
                <a:defRPr/>
              </a:pPr>
              <a:t>83</a:t>
            </a:fld>
            <a:endParaRPr lang="en-US" sz="1200">
              <a:solidFill>
                <a:prstClr val="black"/>
              </a:solidFill>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3828" name="Rectangle 3"/>
          <p:cNvSpPr>
            <a:spLocks noGrp="1" noChangeArrowheads="1"/>
          </p:cNvSpPr>
          <p:nvPr>
            <p:ph type="body" idx="1"/>
          </p:nvPr>
        </p:nvSpPr>
        <p:spPr/>
        <p:txBody>
          <a:bodyPr/>
          <a:lstStyle/>
          <a:p>
            <a:pPr eaLnBrk="1" hangingPunct="1">
              <a:defRPr/>
            </a:pPr>
            <a:endParaRPr lang="en-US" dirty="0">
              <a:latin typeface="Arial"/>
              <a:cs typeface="Arial"/>
            </a:endParaRPr>
          </a:p>
          <a:p>
            <a:pPr eaLnBrk="1" hangingPunct="1">
              <a:defRPr/>
            </a:pPr>
            <a:r>
              <a:rPr lang="en-US" sz="1200" kern="1200">
                <a:solidFill>
                  <a:schemeClr val="tx1"/>
                </a:solidFill>
                <a:effectLst/>
                <a:latin typeface="Arial"/>
                <a:ea typeface="ＭＳ Ｐゴシック" charset="0"/>
                <a:cs typeface="Arial"/>
              </a:rPr>
              <a:t>Instead of attacking the results of evolution, we need to attack their </a:t>
            </a:r>
            <a:r>
              <a:rPr lang="en-US" sz="1200" i="1" kern="1200">
                <a:solidFill>
                  <a:schemeClr val="tx1"/>
                </a:solidFill>
                <a:effectLst/>
                <a:latin typeface="Arial"/>
                <a:ea typeface="ＭＳ Ｐゴシック" charset="0"/>
                <a:cs typeface="Arial"/>
              </a:rPr>
              <a:t>foundation</a:t>
            </a:r>
            <a:r>
              <a:rPr lang="en-US" sz="1200" kern="1200">
                <a:solidFill>
                  <a:schemeClr val="tx1"/>
                </a:solidFill>
                <a:effectLst/>
                <a:latin typeface="Arial"/>
                <a:ea typeface="ＭＳ Ｐゴシック" charset="0"/>
                <a:cs typeface="Arial"/>
              </a:rPr>
              <a:t>—evolution itself.</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04FB04-6F2D-9E4E-A637-1F7FFFF4DB7B}" type="slidenum">
              <a:rPr lang="en-US" sz="1200">
                <a:solidFill>
                  <a:srgbClr val="FFFFFF"/>
                </a:solidFill>
              </a:rPr>
              <a:pPr/>
              <a:t>84</a:t>
            </a:fld>
            <a:endParaRPr lang="en-US" sz="1200">
              <a:solidFill>
                <a:srgbClr val="FFFFFF"/>
              </a:solidFill>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a:latin typeface="Arial"/>
              <a:cs typeface="Arial"/>
            </a:endParaRPr>
          </a:p>
          <a:p>
            <a:pPr>
              <a:spcBef>
                <a:spcPct val="0"/>
              </a:spcBef>
            </a:pPr>
            <a:r>
              <a:rPr lang="en-US" sz="1200" kern="1200">
                <a:solidFill>
                  <a:schemeClr val="tx1"/>
                </a:solidFill>
                <a:effectLst/>
                <a:latin typeface="Arial"/>
                <a:ea typeface="ＭＳ Ｐゴシック" charset="0"/>
                <a:cs typeface="Arial"/>
              </a:rPr>
              <a:t>One way to do this is to equip yourself from the hundreds of articles at answersingenesis.org or PPTs at BibleStudyDownloads.org.</a:t>
            </a:r>
            <a:r>
              <a:rPr lang="en-SG" sz="2400">
                <a:effectLst/>
                <a:latin typeface="Arial"/>
                <a:cs typeface="Arial"/>
              </a:rPr>
              <a:t> </a:t>
            </a:r>
            <a:endParaRPr lang="en-US" sz="2400">
              <a:latin typeface="Arial"/>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85</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86</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87</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88</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7811CA-30D5-8D42-BB90-9B83D0AF2B99}" type="slidenum">
              <a:rPr lang="en-US" sz="1200">
                <a:solidFill>
                  <a:srgbClr val="FFFFFF"/>
                </a:solidFill>
              </a:rPr>
              <a:pPr/>
              <a:t>89</a:t>
            </a:fld>
            <a:endParaRPr lang="en-US" sz="1200">
              <a:solidFill>
                <a:srgbClr val="FFFFFF"/>
              </a:solidFill>
            </a:endParaRPr>
          </a:p>
        </p:txBody>
      </p:sp>
      <p:sp>
        <p:nvSpPr>
          <p:cNvPr id="2438146"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33177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12100F-6822-BC43-90CC-4052CA59A331}" type="slidenum">
              <a:rPr lang="en-US" sz="1200">
                <a:solidFill>
                  <a:srgbClr val="FFFFFF"/>
                </a:solidFill>
              </a:rPr>
              <a:pPr/>
              <a:t>9</a:t>
            </a:fld>
            <a:endParaRPr lang="en-US" sz="1200">
              <a:solidFill>
                <a:srgbClr val="FFFFFF"/>
              </a:solidFill>
            </a:endParaRPr>
          </a:p>
        </p:txBody>
      </p:sp>
      <p:sp>
        <p:nvSpPr>
          <p:cNvPr id="2279426"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a:cs typeface="Arial"/>
            </a:endParaRPr>
          </a:p>
          <a:p>
            <a:r>
              <a:rPr lang="en-SG" sz="1200" kern="1200">
                <a:solidFill>
                  <a:schemeClr val="tx1"/>
                </a:solidFill>
                <a:effectLst/>
                <a:latin typeface="Arial"/>
                <a:ea typeface="ＭＳ Ｐゴシック" charset="0"/>
                <a:cs typeface="Arial"/>
              </a:rPr>
              <a:t>Jews</a:t>
            </a:r>
            <a:r>
              <a:rPr lang="en-US" sz="1200" kern="1200">
                <a:solidFill>
                  <a:schemeClr val="tx1"/>
                </a:solidFill>
                <a:effectLst/>
                <a:latin typeface="Arial"/>
                <a:ea typeface="ＭＳ Ｐゴシック" charset="0"/>
                <a:cs typeface="Arial"/>
              </a:rPr>
              <a:t> in the desert were about to cross over into Jericho.  Canaan had horrible origin myths and practices of child sacrifice.  So how would Israel stand up against these powerful peoples after Moses was gone?</a:t>
            </a:r>
            <a:r>
              <a:rPr lang="en-SG">
                <a:effectLst/>
                <a:latin typeface="Arial"/>
                <a:cs typeface="Arial"/>
              </a:rPr>
              <a:t> </a:t>
            </a:r>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02D20D-2337-DB48-8BAE-C7D00531B08E}" type="slidenum">
              <a:rPr lang="en-US" sz="1200">
                <a:solidFill>
                  <a:srgbClr val="FFFFFF"/>
                </a:solidFill>
              </a:rPr>
              <a:pPr/>
              <a:t>90</a:t>
            </a:fld>
            <a:endParaRPr lang="en-US" sz="1200">
              <a:solidFill>
                <a:srgbClr val="FFFFFF"/>
              </a:solidFill>
            </a:endParaRPr>
          </a:p>
        </p:txBody>
      </p:sp>
      <p:sp>
        <p:nvSpPr>
          <p:cNvPr id="2440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3635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3635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6416F3C2-69AD-724A-8800-1A303BCA1461}" type="slidenum">
              <a:rPr lang="en-US"/>
              <a:pPr>
                <a:defRPr/>
              </a:pPr>
              <a:t>‹#›</a:t>
            </a:fld>
            <a:endParaRPr lang="en-US"/>
          </a:p>
        </p:txBody>
      </p:sp>
    </p:spTree>
    <p:extLst>
      <p:ext uri="{BB962C8B-B14F-4D97-AF65-F5344CB8AC3E}">
        <p14:creationId xmlns:p14="http://schemas.microsoft.com/office/powerpoint/2010/main" val="164477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7AC5055-F3CB-7E44-9B8E-B91169508531}" type="slidenum">
              <a:rPr lang="en-US"/>
              <a:pPr>
                <a:defRPr/>
              </a:pPr>
              <a:t>‹#›</a:t>
            </a:fld>
            <a:endParaRPr lang="en-US"/>
          </a:p>
        </p:txBody>
      </p:sp>
    </p:spTree>
    <p:extLst>
      <p:ext uri="{BB962C8B-B14F-4D97-AF65-F5344CB8AC3E}">
        <p14:creationId xmlns:p14="http://schemas.microsoft.com/office/powerpoint/2010/main" val="29940445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6578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2649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41284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943615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71872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608292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09022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045427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474513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8030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3221367-EADD-2A41-8A1A-1F78D5B9857B}" type="slidenum">
              <a:rPr lang="en-US"/>
              <a:pPr>
                <a:defRPr/>
              </a:pPr>
              <a:t>‹#›</a:t>
            </a:fld>
            <a:endParaRPr lang="en-US"/>
          </a:p>
        </p:txBody>
      </p:sp>
    </p:spTree>
    <p:extLst>
      <p:ext uri="{BB962C8B-B14F-4D97-AF65-F5344CB8AC3E}">
        <p14:creationId xmlns:p14="http://schemas.microsoft.com/office/powerpoint/2010/main" val="21109886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927201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675153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620431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146987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752665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32221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260698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50260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8424"/>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0558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595146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91107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111906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69416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33481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54271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18196112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14051382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575954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961454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3542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72508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0945189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6412077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8247187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19065170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32399054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Catherine Cameron</a:t>
            </a:r>
          </a:p>
          <a:p>
            <a:pPr>
              <a:defRPr/>
            </a:pPr>
            <a:r>
              <a:rPr lang="en-US"/>
              <a:t>Music: Ludwig von Beethoven</a:t>
            </a:r>
          </a:p>
        </p:txBody>
      </p:sp>
    </p:spTree>
    <p:extLst>
      <p:ext uri="{BB962C8B-B14F-4D97-AF65-F5344CB8AC3E}">
        <p14:creationId xmlns:p14="http://schemas.microsoft.com/office/powerpoint/2010/main" val="4136112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AE020C9-D78A-7C4B-BBAE-2D4D453EDCA7}" type="slidenum">
              <a:rPr lang="en-US"/>
              <a:pPr>
                <a:defRPr/>
              </a:pPr>
              <a:t>‹#›</a:t>
            </a:fld>
            <a:endParaRPr lang="en-US"/>
          </a:p>
        </p:txBody>
      </p:sp>
    </p:spTree>
    <p:extLst>
      <p:ext uri="{BB962C8B-B14F-4D97-AF65-F5344CB8AC3E}">
        <p14:creationId xmlns:p14="http://schemas.microsoft.com/office/powerpoint/2010/main" val="26855311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2ACD09A-7149-FA43-B180-42C82291E47B}" type="slidenum">
              <a:rPr lang="en-US"/>
              <a:pPr>
                <a:defRPr/>
              </a:pPr>
              <a:t>‹#›</a:t>
            </a:fld>
            <a:endParaRPr lang="en-US"/>
          </a:p>
        </p:txBody>
      </p:sp>
    </p:spTree>
    <p:extLst>
      <p:ext uri="{BB962C8B-B14F-4D97-AF65-F5344CB8AC3E}">
        <p14:creationId xmlns:p14="http://schemas.microsoft.com/office/powerpoint/2010/main" val="10375548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3B5ED8C-BBD6-3241-B799-EBC9E840098C}" type="slidenum">
              <a:rPr lang="en-US"/>
              <a:pPr>
                <a:defRPr/>
              </a:pPr>
              <a:t>‹#›</a:t>
            </a:fld>
            <a:endParaRPr lang="en-US"/>
          </a:p>
        </p:txBody>
      </p:sp>
    </p:spTree>
    <p:extLst>
      <p:ext uri="{BB962C8B-B14F-4D97-AF65-F5344CB8AC3E}">
        <p14:creationId xmlns:p14="http://schemas.microsoft.com/office/powerpoint/2010/main" val="19527105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36D4CD3-E993-5C46-8FA7-DD1963A5BC62}" type="slidenum">
              <a:rPr lang="en-US"/>
              <a:pPr>
                <a:defRPr/>
              </a:pPr>
              <a:t>‹#›</a:t>
            </a:fld>
            <a:endParaRPr lang="en-US"/>
          </a:p>
        </p:txBody>
      </p:sp>
    </p:spTree>
    <p:extLst>
      <p:ext uri="{BB962C8B-B14F-4D97-AF65-F5344CB8AC3E}">
        <p14:creationId xmlns:p14="http://schemas.microsoft.com/office/powerpoint/2010/main" val="2760349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91399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8B64021D-651A-5143-BF81-75CEBF5529AD}" type="slidenum">
              <a:rPr lang="en-US"/>
              <a:pPr>
                <a:defRPr/>
              </a:pPr>
              <a:t>‹#›</a:t>
            </a:fld>
            <a:endParaRPr lang="en-US"/>
          </a:p>
        </p:txBody>
      </p:sp>
    </p:spTree>
    <p:extLst>
      <p:ext uri="{BB962C8B-B14F-4D97-AF65-F5344CB8AC3E}">
        <p14:creationId xmlns:p14="http://schemas.microsoft.com/office/powerpoint/2010/main" val="18440442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FBEAEC7-4A21-C948-9667-56EC62B13BD3}" type="slidenum">
              <a:rPr lang="en-US"/>
              <a:pPr>
                <a:defRPr/>
              </a:pPr>
              <a:t>‹#›</a:t>
            </a:fld>
            <a:endParaRPr lang="en-US"/>
          </a:p>
        </p:txBody>
      </p:sp>
    </p:spTree>
    <p:extLst>
      <p:ext uri="{BB962C8B-B14F-4D97-AF65-F5344CB8AC3E}">
        <p14:creationId xmlns:p14="http://schemas.microsoft.com/office/powerpoint/2010/main" val="11233764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893FE5F-1AF6-764F-9A96-FC48E7E8A1B1}" type="slidenum">
              <a:rPr lang="en-US"/>
              <a:pPr>
                <a:defRPr/>
              </a:pPr>
              <a:t>‹#›</a:t>
            </a:fld>
            <a:endParaRPr lang="en-US"/>
          </a:p>
        </p:txBody>
      </p:sp>
    </p:spTree>
    <p:extLst>
      <p:ext uri="{BB962C8B-B14F-4D97-AF65-F5344CB8AC3E}">
        <p14:creationId xmlns:p14="http://schemas.microsoft.com/office/powerpoint/2010/main" val="8557442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49E7D3D-2EFD-8F45-B240-DB02584B04A2}" type="slidenum">
              <a:rPr lang="en-US"/>
              <a:pPr>
                <a:defRPr/>
              </a:pPr>
              <a:t>‹#›</a:t>
            </a:fld>
            <a:endParaRPr lang="en-US"/>
          </a:p>
        </p:txBody>
      </p:sp>
    </p:spTree>
    <p:extLst>
      <p:ext uri="{BB962C8B-B14F-4D97-AF65-F5344CB8AC3E}">
        <p14:creationId xmlns:p14="http://schemas.microsoft.com/office/powerpoint/2010/main" val="32550269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917B1F8-AEE9-614C-88DF-5938452DA6F1}" type="slidenum">
              <a:rPr lang="en-US"/>
              <a:pPr>
                <a:defRPr/>
              </a:pPr>
              <a:t>‹#›</a:t>
            </a:fld>
            <a:endParaRPr lang="en-US"/>
          </a:p>
        </p:txBody>
      </p:sp>
    </p:spTree>
    <p:extLst>
      <p:ext uri="{BB962C8B-B14F-4D97-AF65-F5344CB8AC3E}">
        <p14:creationId xmlns:p14="http://schemas.microsoft.com/office/powerpoint/2010/main" val="5623331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A28E2BE-ECE1-1C4A-92D6-87278B5D55B4}" type="slidenum">
              <a:rPr lang="en-US"/>
              <a:pPr>
                <a:defRPr/>
              </a:pPr>
              <a:t>‹#›</a:t>
            </a:fld>
            <a:endParaRPr lang="en-US"/>
          </a:p>
        </p:txBody>
      </p:sp>
    </p:spTree>
    <p:extLst>
      <p:ext uri="{BB962C8B-B14F-4D97-AF65-F5344CB8AC3E}">
        <p14:creationId xmlns:p14="http://schemas.microsoft.com/office/powerpoint/2010/main" val="241585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1CF9D40-4E05-244E-AB1D-2689D448C5D5}" type="slidenum">
              <a:rPr lang="en-US"/>
              <a:pPr>
                <a:defRPr/>
              </a:pPr>
              <a:t>‹#›</a:t>
            </a:fld>
            <a:endParaRPr lang="en-US"/>
          </a:p>
        </p:txBody>
      </p:sp>
    </p:spTree>
    <p:extLst>
      <p:ext uri="{BB962C8B-B14F-4D97-AF65-F5344CB8AC3E}">
        <p14:creationId xmlns:p14="http://schemas.microsoft.com/office/powerpoint/2010/main" val="21409465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83BD9B9B-CD89-C24B-AA24-1264C8C4A5DB}" type="slidenum">
              <a:rPr lang="en-US"/>
              <a:pPr>
                <a:defRPr/>
              </a:pPr>
              <a:t>‹#›</a:t>
            </a:fld>
            <a:endParaRPr lang="en-US"/>
          </a:p>
        </p:txBody>
      </p:sp>
    </p:spTree>
    <p:extLst>
      <p:ext uri="{BB962C8B-B14F-4D97-AF65-F5344CB8AC3E}">
        <p14:creationId xmlns:p14="http://schemas.microsoft.com/office/powerpoint/2010/main" val="2478172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365A2C5A-FAAA-304B-BB2F-462787A56CE2}" type="slidenum">
              <a:rPr lang="en-US"/>
              <a:pPr>
                <a:defRPr/>
              </a:pPr>
              <a:t>‹#›</a:t>
            </a:fld>
            <a:endParaRPr lang="en-US"/>
          </a:p>
        </p:txBody>
      </p:sp>
    </p:spTree>
    <p:extLst>
      <p:ext uri="{BB962C8B-B14F-4D97-AF65-F5344CB8AC3E}">
        <p14:creationId xmlns:p14="http://schemas.microsoft.com/office/powerpoint/2010/main" val="29960687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559D452-9CE4-C94F-91E8-8C89B1686340}" type="slidenum">
              <a:rPr lang="en-US"/>
              <a:pPr>
                <a:defRPr/>
              </a:pPr>
              <a:t>‹#›</a:t>
            </a:fld>
            <a:endParaRPr lang="en-US"/>
          </a:p>
        </p:txBody>
      </p:sp>
    </p:spTree>
    <p:extLst>
      <p:ext uri="{BB962C8B-B14F-4D97-AF65-F5344CB8AC3E}">
        <p14:creationId xmlns:p14="http://schemas.microsoft.com/office/powerpoint/2010/main" val="318341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68896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C5C64456-A9F8-4A4F-87A7-90D38BF0F31E}" type="slidenum">
              <a:rPr lang="en-US"/>
              <a:pPr>
                <a:defRPr/>
              </a:pPr>
              <a:t>‹#›</a:t>
            </a:fld>
            <a:endParaRPr lang="en-US"/>
          </a:p>
        </p:txBody>
      </p:sp>
    </p:spTree>
    <p:extLst>
      <p:ext uri="{BB962C8B-B14F-4D97-AF65-F5344CB8AC3E}">
        <p14:creationId xmlns:p14="http://schemas.microsoft.com/office/powerpoint/2010/main" val="11509227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A898A5C1-7D66-F644-B863-2CB57290F48F}" type="slidenum">
              <a:rPr lang="en-US"/>
              <a:pPr>
                <a:defRPr/>
              </a:pPr>
              <a:t>‹#›</a:t>
            </a:fld>
            <a:endParaRPr lang="en-US"/>
          </a:p>
        </p:txBody>
      </p:sp>
    </p:spTree>
    <p:extLst>
      <p:ext uri="{BB962C8B-B14F-4D97-AF65-F5344CB8AC3E}">
        <p14:creationId xmlns:p14="http://schemas.microsoft.com/office/powerpoint/2010/main" val="11419252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7F2DEA2E-3573-5341-A8E3-D51269BB1921}" type="slidenum">
              <a:rPr lang="en-US"/>
              <a:pPr>
                <a:defRPr/>
              </a:pPr>
              <a:t>‹#›</a:t>
            </a:fld>
            <a:endParaRPr lang="en-US"/>
          </a:p>
        </p:txBody>
      </p:sp>
    </p:spTree>
    <p:extLst>
      <p:ext uri="{BB962C8B-B14F-4D97-AF65-F5344CB8AC3E}">
        <p14:creationId xmlns:p14="http://schemas.microsoft.com/office/powerpoint/2010/main" val="22768175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5B7ED4B2-4040-0F48-B1B3-2BF3222B7A7B}" type="slidenum">
              <a:rPr lang="en-US"/>
              <a:pPr>
                <a:defRPr/>
              </a:pPr>
              <a:t>‹#›</a:t>
            </a:fld>
            <a:endParaRPr lang="en-US"/>
          </a:p>
        </p:txBody>
      </p:sp>
    </p:spTree>
    <p:extLst>
      <p:ext uri="{BB962C8B-B14F-4D97-AF65-F5344CB8AC3E}">
        <p14:creationId xmlns:p14="http://schemas.microsoft.com/office/powerpoint/2010/main" val="28642478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DE71AEE-BD7B-FC41-ABD9-25F9D78B12F0}" type="slidenum">
              <a:rPr lang="en-US"/>
              <a:pPr>
                <a:defRPr/>
              </a:pPr>
              <a:t>‹#›</a:t>
            </a:fld>
            <a:endParaRPr lang="en-US"/>
          </a:p>
        </p:txBody>
      </p:sp>
    </p:spTree>
    <p:extLst>
      <p:ext uri="{BB962C8B-B14F-4D97-AF65-F5344CB8AC3E}">
        <p14:creationId xmlns:p14="http://schemas.microsoft.com/office/powerpoint/2010/main" val="30869511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847C408-C8AA-7B4D-A2FE-ECE601284502}" type="slidenum">
              <a:rPr lang="en-US"/>
              <a:pPr>
                <a:defRPr/>
              </a:pPr>
              <a:t>‹#›</a:t>
            </a:fld>
            <a:endParaRPr lang="en-US"/>
          </a:p>
        </p:txBody>
      </p:sp>
    </p:spTree>
    <p:extLst>
      <p:ext uri="{BB962C8B-B14F-4D97-AF65-F5344CB8AC3E}">
        <p14:creationId xmlns:p14="http://schemas.microsoft.com/office/powerpoint/2010/main" val="3944737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3FAE7F2-3CE7-7847-9BBC-DC4639512B04}" type="slidenum">
              <a:rPr lang="en-US"/>
              <a:pPr>
                <a:defRPr/>
              </a:pPr>
              <a:t>‹#›</a:t>
            </a:fld>
            <a:endParaRPr lang="en-US"/>
          </a:p>
        </p:txBody>
      </p:sp>
    </p:spTree>
    <p:extLst>
      <p:ext uri="{BB962C8B-B14F-4D97-AF65-F5344CB8AC3E}">
        <p14:creationId xmlns:p14="http://schemas.microsoft.com/office/powerpoint/2010/main" val="38232684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001182A-A815-1E41-BCAA-84213FBFDAEB}" type="slidenum">
              <a:rPr lang="en-US"/>
              <a:pPr>
                <a:defRPr/>
              </a:pPr>
              <a:t>‹#›</a:t>
            </a:fld>
            <a:endParaRPr lang="en-US"/>
          </a:p>
        </p:txBody>
      </p:sp>
    </p:spTree>
    <p:extLst>
      <p:ext uri="{BB962C8B-B14F-4D97-AF65-F5344CB8AC3E}">
        <p14:creationId xmlns:p14="http://schemas.microsoft.com/office/powerpoint/2010/main" val="17324198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B18D9-365C-8B44-87B9-FC9DA0ACE068}" type="slidenum">
              <a:rPr lang="en-US"/>
              <a:pPr>
                <a:defRPr/>
              </a:pPr>
              <a:t>‹#›</a:t>
            </a:fld>
            <a:endParaRPr lang="en-US"/>
          </a:p>
        </p:txBody>
      </p:sp>
    </p:spTree>
    <p:extLst>
      <p:ext uri="{BB962C8B-B14F-4D97-AF65-F5344CB8AC3E}">
        <p14:creationId xmlns:p14="http://schemas.microsoft.com/office/powerpoint/2010/main" val="1299474729"/>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5568D-33D3-9C46-ACF9-284D827D6916}" type="slidenum">
              <a:rPr lang="en-US"/>
              <a:pPr>
                <a:defRPr/>
              </a:pPr>
              <a:t>‹#›</a:t>
            </a:fld>
            <a:endParaRPr lang="en-US"/>
          </a:p>
        </p:txBody>
      </p:sp>
    </p:spTree>
    <p:extLst>
      <p:ext uri="{BB962C8B-B14F-4D97-AF65-F5344CB8AC3E}">
        <p14:creationId xmlns:p14="http://schemas.microsoft.com/office/powerpoint/2010/main" val="87614223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09186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9F1CC-54ED-A649-B529-F43973777D2B}" type="slidenum">
              <a:rPr lang="en-US"/>
              <a:pPr>
                <a:defRPr/>
              </a:pPr>
              <a:t>‹#›</a:t>
            </a:fld>
            <a:endParaRPr lang="en-US"/>
          </a:p>
        </p:txBody>
      </p:sp>
    </p:spTree>
    <p:extLst>
      <p:ext uri="{BB962C8B-B14F-4D97-AF65-F5344CB8AC3E}">
        <p14:creationId xmlns:p14="http://schemas.microsoft.com/office/powerpoint/2010/main" val="3775208762"/>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752ADF-52AE-834B-8482-8E1CAF760E16}" type="slidenum">
              <a:rPr lang="en-US"/>
              <a:pPr>
                <a:defRPr/>
              </a:pPr>
              <a:t>‹#›</a:t>
            </a:fld>
            <a:endParaRPr lang="en-US"/>
          </a:p>
        </p:txBody>
      </p:sp>
    </p:spTree>
    <p:extLst>
      <p:ext uri="{BB962C8B-B14F-4D97-AF65-F5344CB8AC3E}">
        <p14:creationId xmlns:p14="http://schemas.microsoft.com/office/powerpoint/2010/main" val="266476191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DC42A0-F70C-234E-8AE9-3005624DAE9F}" type="slidenum">
              <a:rPr lang="en-US"/>
              <a:pPr>
                <a:defRPr/>
              </a:pPr>
              <a:t>‹#›</a:t>
            </a:fld>
            <a:endParaRPr lang="en-US"/>
          </a:p>
        </p:txBody>
      </p:sp>
    </p:spTree>
    <p:extLst>
      <p:ext uri="{BB962C8B-B14F-4D97-AF65-F5344CB8AC3E}">
        <p14:creationId xmlns:p14="http://schemas.microsoft.com/office/powerpoint/2010/main" val="423285486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6C8EEE-05C5-7647-940B-B1FCC80CAD13}" type="slidenum">
              <a:rPr lang="en-US"/>
              <a:pPr>
                <a:defRPr/>
              </a:pPr>
              <a:t>‹#›</a:t>
            </a:fld>
            <a:endParaRPr lang="en-US"/>
          </a:p>
        </p:txBody>
      </p:sp>
    </p:spTree>
    <p:extLst>
      <p:ext uri="{BB962C8B-B14F-4D97-AF65-F5344CB8AC3E}">
        <p14:creationId xmlns:p14="http://schemas.microsoft.com/office/powerpoint/2010/main" val="27658558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A80E7A-9221-E649-B0FF-AA766F73E604}" type="slidenum">
              <a:rPr lang="en-US"/>
              <a:pPr>
                <a:defRPr/>
              </a:pPr>
              <a:t>‹#›</a:t>
            </a:fld>
            <a:endParaRPr lang="en-US"/>
          </a:p>
        </p:txBody>
      </p:sp>
    </p:spTree>
    <p:extLst>
      <p:ext uri="{BB962C8B-B14F-4D97-AF65-F5344CB8AC3E}">
        <p14:creationId xmlns:p14="http://schemas.microsoft.com/office/powerpoint/2010/main" val="82731786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6716D9-CAAB-824F-8F42-3DDCF2ECB3C5}" type="slidenum">
              <a:rPr lang="en-US"/>
              <a:pPr>
                <a:defRPr/>
              </a:pPr>
              <a:t>‹#›</a:t>
            </a:fld>
            <a:endParaRPr lang="en-US"/>
          </a:p>
        </p:txBody>
      </p:sp>
    </p:spTree>
    <p:extLst>
      <p:ext uri="{BB962C8B-B14F-4D97-AF65-F5344CB8AC3E}">
        <p14:creationId xmlns:p14="http://schemas.microsoft.com/office/powerpoint/2010/main" val="2123796625"/>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B888F-76B0-0F48-ACAC-01E5CFC21EBD}" type="slidenum">
              <a:rPr lang="en-US"/>
              <a:pPr>
                <a:defRPr/>
              </a:pPr>
              <a:t>‹#›</a:t>
            </a:fld>
            <a:endParaRPr lang="en-US"/>
          </a:p>
        </p:txBody>
      </p:sp>
    </p:spTree>
    <p:extLst>
      <p:ext uri="{BB962C8B-B14F-4D97-AF65-F5344CB8AC3E}">
        <p14:creationId xmlns:p14="http://schemas.microsoft.com/office/powerpoint/2010/main" val="4249211883"/>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AFAAAB-4FCA-0247-903C-CF25DA9C3E1F}" type="slidenum">
              <a:rPr lang="en-US"/>
              <a:pPr>
                <a:defRPr/>
              </a:pPr>
              <a:t>‹#›</a:t>
            </a:fld>
            <a:endParaRPr lang="en-US"/>
          </a:p>
        </p:txBody>
      </p:sp>
    </p:spTree>
    <p:extLst>
      <p:ext uri="{BB962C8B-B14F-4D97-AF65-F5344CB8AC3E}">
        <p14:creationId xmlns:p14="http://schemas.microsoft.com/office/powerpoint/2010/main" val="239150435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1A267-B439-FA42-8A4E-0FF833511502}" type="slidenum">
              <a:rPr lang="en-US"/>
              <a:pPr>
                <a:defRPr/>
              </a:pPr>
              <a:t>‹#›</a:t>
            </a:fld>
            <a:endParaRPr lang="en-US"/>
          </a:p>
        </p:txBody>
      </p:sp>
    </p:spTree>
    <p:extLst>
      <p:ext uri="{BB962C8B-B14F-4D97-AF65-F5344CB8AC3E}">
        <p14:creationId xmlns:p14="http://schemas.microsoft.com/office/powerpoint/2010/main" val="69550366"/>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A49A9C-F57D-F14A-811B-7F6DB4B5696A}" type="slidenum">
              <a:rPr lang="en-US"/>
              <a:pPr>
                <a:defRPr/>
              </a:pPr>
              <a:t>‹#›</a:t>
            </a:fld>
            <a:endParaRPr lang="en-US"/>
          </a:p>
        </p:txBody>
      </p:sp>
    </p:spTree>
    <p:extLst>
      <p:ext uri="{BB962C8B-B14F-4D97-AF65-F5344CB8AC3E}">
        <p14:creationId xmlns:p14="http://schemas.microsoft.com/office/powerpoint/2010/main" val="1269649478"/>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614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4353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103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9593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332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4839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6667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9349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0068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3731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82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0839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3758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45881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620864"/>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561149"/>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23585"/>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07456"/>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36174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350305"/>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336177"/>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697548"/>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001576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086036"/>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95532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C4A7648-E39A-264B-ACAB-6F7D3F2372D5}" type="slidenum">
              <a:rPr lang="en-US"/>
              <a:pPr>
                <a:defRPr/>
              </a:pPr>
              <a:t>‹#›</a:t>
            </a:fld>
            <a:endParaRPr lang="en-US"/>
          </a:p>
        </p:txBody>
      </p:sp>
    </p:spTree>
    <p:extLst>
      <p:ext uri="{BB962C8B-B14F-4D97-AF65-F5344CB8AC3E}">
        <p14:creationId xmlns:p14="http://schemas.microsoft.com/office/powerpoint/2010/main" val="3562908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16471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79156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67321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pPr>
                <a:defRPr/>
              </a:pPr>
              <a:t>‹#›</a:t>
            </a:fld>
            <a:endParaRPr lang="en-US"/>
          </a:p>
        </p:txBody>
      </p:sp>
    </p:spTree>
    <p:extLst>
      <p:ext uri="{BB962C8B-B14F-4D97-AF65-F5344CB8AC3E}">
        <p14:creationId xmlns:p14="http://schemas.microsoft.com/office/powerpoint/2010/main" val="149272088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pPr>
                <a:defRPr/>
              </a:pPr>
              <a:t>‹#›</a:t>
            </a:fld>
            <a:endParaRPr lang="en-US"/>
          </a:p>
        </p:txBody>
      </p:sp>
    </p:spTree>
    <p:extLst>
      <p:ext uri="{BB962C8B-B14F-4D97-AF65-F5344CB8AC3E}">
        <p14:creationId xmlns:p14="http://schemas.microsoft.com/office/powerpoint/2010/main" val="124812505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pPr>
                <a:defRPr/>
              </a:pPr>
              <a:t>‹#›</a:t>
            </a:fld>
            <a:endParaRPr lang="en-US"/>
          </a:p>
        </p:txBody>
      </p:sp>
    </p:spTree>
    <p:extLst>
      <p:ext uri="{BB962C8B-B14F-4D97-AF65-F5344CB8AC3E}">
        <p14:creationId xmlns:p14="http://schemas.microsoft.com/office/powerpoint/2010/main" val="184806767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pPr>
                <a:defRPr/>
              </a:pPr>
              <a:t>‹#›</a:t>
            </a:fld>
            <a:endParaRPr lang="en-US"/>
          </a:p>
        </p:txBody>
      </p:sp>
    </p:spTree>
    <p:extLst>
      <p:ext uri="{BB962C8B-B14F-4D97-AF65-F5344CB8AC3E}">
        <p14:creationId xmlns:p14="http://schemas.microsoft.com/office/powerpoint/2010/main" val="2155886008"/>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pPr>
                <a:defRPr/>
              </a:pPr>
              <a:t>‹#›</a:t>
            </a:fld>
            <a:endParaRPr lang="en-US"/>
          </a:p>
        </p:txBody>
      </p:sp>
    </p:spTree>
    <p:extLst>
      <p:ext uri="{BB962C8B-B14F-4D97-AF65-F5344CB8AC3E}">
        <p14:creationId xmlns:p14="http://schemas.microsoft.com/office/powerpoint/2010/main" val="3565818366"/>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pPr>
                <a:defRPr/>
              </a:pPr>
              <a:t>‹#›</a:t>
            </a:fld>
            <a:endParaRPr lang="en-US"/>
          </a:p>
        </p:txBody>
      </p:sp>
    </p:spTree>
    <p:extLst>
      <p:ext uri="{BB962C8B-B14F-4D97-AF65-F5344CB8AC3E}">
        <p14:creationId xmlns:p14="http://schemas.microsoft.com/office/powerpoint/2010/main" val="4224543224"/>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pPr>
                <a:defRPr/>
              </a:pPr>
              <a:t>‹#›</a:t>
            </a:fld>
            <a:endParaRPr lang="en-US"/>
          </a:p>
        </p:txBody>
      </p:sp>
    </p:spTree>
    <p:extLst>
      <p:ext uri="{BB962C8B-B14F-4D97-AF65-F5344CB8AC3E}">
        <p14:creationId xmlns:p14="http://schemas.microsoft.com/office/powerpoint/2010/main" val="1794072844"/>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9C46DA1-5BD9-5945-9354-FDC707C0FFD0}" type="slidenum">
              <a:rPr lang="en-US"/>
              <a:pPr>
                <a:defRPr/>
              </a:pPr>
              <a:t>‹#›</a:t>
            </a:fld>
            <a:endParaRPr lang="en-US"/>
          </a:p>
        </p:txBody>
      </p:sp>
    </p:spTree>
    <p:extLst>
      <p:ext uri="{BB962C8B-B14F-4D97-AF65-F5344CB8AC3E}">
        <p14:creationId xmlns:p14="http://schemas.microsoft.com/office/powerpoint/2010/main" val="2110218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pPr>
                <a:defRPr/>
              </a:pPr>
              <a:t>‹#›</a:t>
            </a:fld>
            <a:endParaRPr lang="en-US"/>
          </a:p>
        </p:txBody>
      </p:sp>
    </p:spTree>
    <p:extLst>
      <p:ext uri="{BB962C8B-B14F-4D97-AF65-F5344CB8AC3E}">
        <p14:creationId xmlns:p14="http://schemas.microsoft.com/office/powerpoint/2010/main" val="273575524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pPr>
                <a:defRPr/>
              </a:pPr>
              <a:t>‹#›</a:t>
            </a:fld>
            <a:endParaRPr lang="en-US"/>
          </a:p>
        </p:txBody>
      </p:sp>
    </p:spTree>
    <p:extLst>
      <p:ext uri="{BB962C8B-B14F-4D97-AF65-F5344CB8AC3E}">
        <p14:creationId xmlns:p14="http://schemas.microsoft.com/office/powerpoint/2010/main" val="48935072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pPr>
                <a:defRPr/>
              </a:pPr>
              <a:t>‹#›</a:t>
            </a:fld>
            <a:endParaRPr lang="en-US"/>
          </a:p>
        </p:txBody>
      </p:sp>
    </p:spTree>
    <p:extLst>
      <p:ext uri="{BB962C8B-B14F-4D97-AF65-F5344CB8AC3E}">
        <p14:creationId xmlns:p14="http://schemas.microsoft.com/office/powerpoint/2010/main" val="3390145938"/>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pPr>
                <a:defRPr/>
              </a:pPr>
              <a:t>‹#›</a:t>
            </a:fld>
            <a:endParaRPr lang="en-US"/>
          </a:p>
        </p:txBody>
      </p:sp>
    </p:spTree>
    <p:extLst>
      <p:ext uri="{BB962C8B-B14F-4D97-AF65-F5344CB8AC3E}">
        <p14:creationId xmlns:p14="http://schemas.microsoft.com/office/powerpoint/2010/main" val="337597891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C5192D07-7B79-B548-9F84-DE2C68EF96AE}" type="slidenum">
              <a:rPr lang="en-US"/>
              <a:pPr>
                <a:defRPr/>
              </a:pPr>
              <a:t>‹#›</a:t>
            </a:fld>
            <a:endParaRPr lang="en-US"/>
          </a:p>
        </p:txBody>
      </p:sp>
    </p:spTree>
    <p:extLst>
      <p:ext uri="{BB962C8B-B14F-4D97-AF65-F5344CB8AC3E}">
        <p14:creationId xmlns:p14="http://schemas.microsoft.com/office/powerpoint/2010/main" val="3638998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9D2DE-8634-0D4A-93DE-69019D838D3B}" type="slidenum">
              <a:rPr lang="en-US"/>
              <a:pPr>
                <a:defRPr/>
              </a:pPr>
              <a:t>‹#›</a:t>
            </a:fld>
            <a:endParaRPr lang="en-US"/>
          </a:p>
        </p:txBody>
      </p:sp>
    </p:spTree>
    <p:extLst>
      <p:ext uri="{BB962C8B-B14F-4D97-AF65-F5344CB8AC3E}">
        <p14:creationId xmlns:p14="http://schemas.microsoft.com/office/powerpoint/2010/main" val="2854174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75647E7-EF31-6745-9C64-9F5AFF3FC214}" type="slidenum">
              <a:rPr lang="en-US"/>
              <a:pPr>
                <a:defRPr/>
              </a:pPr>
              <a:t>‹#›</a:t>
            </a:fld>
            <a:endParaRPr lang="en-US"/>
          </a:p>
        </p:txBody>
      </p:sp>
    </p:spTree>
    <p:extLst>
      <p:ext uri="{BB962C8B-B14F-4D97-AF65-F5344CB8AC3E}">
        <p14:creationId xmlns:p14="http://schemas.microsoft.com/office/powerpoint/2010/main" val="3240110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F40E191-F9F1-DA49-B40E-968FE806A37E}" type="slidenum">
              <a:rPr lang="en-US"/>
              <a:pPr>
                <a:defRPr/>
              </a:pPr>
              <a:t>‹#›</a:t>
            </a:fld>
            <a:endParaRPr lang="en-US"/>
          </a:p>
        </p:txBody>
      </p:sp>
    </p:spTree>
    <p:extLst>
      <p:ext uri="{BB962C8B-B14F-4D97-AF65-F5344CB8AC3E}">
        <p14:creationId xmlns:p14="http://schemas.microsoft.com/office/powerpoint/2010/main" val="3386649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809B4E5-1E75-BE46-96A9-DBFA89B61B84}" type="slidenum">
              <a:rPr lang="en-US"/>
              <a:pPr>
                <a:defRPr/>
              </a:pPr>
              <a:t>‹#›</a:t>
            </a:fld>
            <a:endParaRPr lang="en-US"/>
          </a:p>
        </p:txBody>
      </p:sp>
    </p:spTree>
    <p:extLst>
      <p:ext uri="{BB962C8B-B14F-4D97-AF65-F5344CB8AC3E}">
        <p14:creationId xmlns:p14="http://schemas.microsoft.com/office/powerpoint/2010/main" val="3046735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ABEF6C2-F68D-1848-9DF8-349ABBAF45BC}" type="slidenum">
              <a:rPr lang="en-US"/>
              <a:pPr>
                <a:defRPr/>
              </a:pPr>
              <a:t>‹#›</a:t>
            </a:fld>
            <a:endParaRPr lang="en-US"/>
          </a:p>
        </p:txBody>
      </p:sp>
    </p:spTree>
    <p:extLst>
      <p:ext uri="{BB962C8B-B14F-4D97-AF65-F5344CB8AC3E}">
        <p14:creationId xmlns:p14="http://schemas.microsoft.com/office/powerpoint/2010/main" val="238774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12B7266-CDBE-3C4A-8BD5-B36382A0F8A7}" type="slidenum">
              <a:rPr lang="en-US"/>
              <a:pPr>
                <a:defRPr/>
              </a:pPr>
              <a:t>‹#›</a:t>
            </a:fld>
            <a:endParaRPr lang="en-US"/>
          </a:p>
        </p:txBody>
      </p:sp>
    </p:spTree>
    <p:extLst>
      <p:ext uri="{BB962C8B-B14F-4D97-AF65-F5344CB8AC3E}">
        <p14:creationId xmlns:p14="http://schemas.microsoft.com/office/powerpoint/2010/main" val="4178377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768A4CD-AF94-AE4A-BC13-E16A9189E52E}" type="slidenum">
              <a:rPr lang="en-US"/>
              <a:pPr>
                <a:defRPr/>
              </a:pPr>
              <a:t>‹#›</a:t>
            </a:fld>
            <a:endParaRPr lang="en-US"/>
          </a:p>
        </p:txBody>
      </p:sp>
    </p:spTree>
    <p:extLst>
      <p:ext uri="{BB962C8B-B14F-4D97-AF65-F5344CB8AC3E}">
        <p14:creationId xmlns:p14="http://schemas.microsoft.com/office/powerpoint/2010/main" val="3373168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9EFA90C-69B2-D049-A778-5294CC3070F5}" type="slidenum">
              <a:rPr lang="en-US"/>
              <a:pPr>
                <a:defRPr/>
              </a:pPr>
              <a:t>‹#›</a:t>
            </a:fld>
            <a:endParaRPr lang="en-US"/>
          </a:p>
        </p:txBody>
      </p:sp>
    </p:spTree>
    <p:extLst>
      <p:ext uri="{BB962C8B-B14F-4D97-AF65-F5344CB8AC3E}">
        <p14:creationId xmlns:p14="http://schemas.microsoft.com/office/powerpoint/2010/main" val="820208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657C509-8F9A-C548-B13B-94EFD6B49C31}" type="slidenum">
              <a:rPr lang="en-US"/>
              <a:pPr>
                <a:defRPr/>
              </a:pPr>
              <a:t>‹#›</a:t>
            </a:fld>
            <a:endParaRPr lang="en-US"/>
          </a:p>
        </p:txBody>
      </p:sp>
    </p:spTree>
    <p:extLst>
      <p:ext uri="{BB962C8B-B14F-4D97-AF65-F5344CB8AC3E}">
        <p14:creationId xmlns:p14="http://schemas.microsoft.com/office/powerpoint/2010/main" val="383517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83D783-9BCB-6642-8AC7-F4905B0B4739}" type="slidenum">
              <a:rPr lang="en-US"/>
              <a:pPr>
                <a:defRPr/>
              </a:pPr>
              <a:t>‹#›</a:t>
            </a:fld>
            <a:endParaRPr lang="en-US"/>
          </a:p>
        </p:txBody>
      </p:sp>
    </p:spTree>
    <p:extLst>
      <p:ext uri="{BB962C8B-B14F-4D97-AF65-F5344CB8AC3E}">
        <p14:creationId xmlns:p14="http://schemas.microsoft.com/office/powerpoint/2010/main" val="1776274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5E2C4E-639C-2A4A-8D54-6A2A558440BF}" type="slidenum">
              <a:rPr lang="en-US"/>
              <a:pPr>
                <a:defRPr/>
              </a:pPr>
              <a:t>‹#›</a:t>
            </a:fld>
            <a:endParaRPr lang="en-US"/>
          </a:p>
        </p:txBody>
      </p:sp>
    </p:spTree>
    <p:extLst>
      <p:ext uri="{BB962C8B-B14F-4D97-AF65-F5344CB8AC3E}">
        <p14:creationId xmlns:p14="http://schemas.microsoft.com/office/powerpoint/2010/main" val="3748211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F1C870-DA5A-0E42-962B-84D4616A6EB8}" type="slidenum">
              <a:rPr lang="en-US"/>
              <a:pPr>
                <a:defRPr/>
              </a:pPr>
              <a:t>‹#›</a:t>
            </a:fld>
            <a:endParaRPr lang="en-US"/>
          </a:p>
        </p:txBody>
      </p:sp>
    </p:spTree>
    <p:extLst>
      <p:ext uri="{BB962C8B-B14F-4D97-AF65-F5344CB8AC3E}">
        <p14:creationId xmlns:p14="http://schemas.microsoft.com/office/powerpoint/2010/main" val="120354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0C8E2-7F18-F442-BA87-984F8A7DFB1B}" type="slidenum">
              <a:rPr lang="en-US"/>
              <a:pPr>
                <a:defRPr/>
              </a:pPr>
              <a:t>‹#›</a:t>
            </a:fld>
            <a:endParaRPr lang="en-US"/>
          </a:p>
        </p:txBody>
      </p:sp>
    </p:spTree>
    <p:extLst>
      <p:ext uri="{BB962C8B-B14F-4D97-AF65-F5344CB8AC3E}">
        <p14:creationId xmlns:p14="http://schemas.microsoft.com/office/powerpoint/2010/main" val="402156067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27BE89-512F-834D-9F78-316BE19738A4}" type="slidenum">
              <a:rPr lang="en-US"/>
              <a:pPr>
                <a:defRPr/>
              </a:pPr>
              <a:t>‹#›</a:t>
            </a:fld>
            <a:endParaRPr lang="en-US"/>
          </a:p>
        </p:txBody>
      </p:sp>
    </p:spTree>
    <p:extLst>
      <p:ext uri="{BB962C8B-B14F-4D97-AF65-F5344CB8AC3E}">
        <p14:creationId xmlns:p14="http://schemas.microsoft.com/office/powerpoint/2010/main" val="119715908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03B76E-21F6-D240-ACC6-75C455CA0419}" type="slidenum">
              <a:rPr lang="en-US"/>
              <a:pPr>
                <a:defRPr/>
              </a:pPr>
              <a:t>‹#›</a:t>
            </a:fld>
            <a:endParaRPr lang="en-US"/>
          </a:p>
        </p:txBody>
      </p:sp>
    </p:spTree>
    <p:extLst>
      <p:ext uri="{BB962C8B-B14F-4D97-AF65-F5344CB8AC3E}">
        <p14:creationId xmlns:p14="http://schemas.microsoft.com/office/powerpoint/2010/main" val="1204751627"/>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A0705F-A1D3-7149-91EF-E749D99BB2C6}" type="slidenum">
              <a:rPr lang="en-US"/>
              <a:pPr>
                <a:defRPr/>
              </a:pPr>
              <a:t>‹#›</a:t>
            </a:fld>
            <a:endParaRPr lang="en-US"/>
          </a:p>
        </p:txBody>
      </p:sp>
    </p:spTree>
    <p:extLst>
      <p:ext uri="{BB962C8B-B14F-4D97-AF65-F5344CB8AC3E}">
        <p14:creationId xmlns:p14="http://schemas.microsoft.com/office/powerpoint/2010/main" val="1152718966"/>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57DC57EE-4D1B-0345-BB63-A4B847801D03}" type="slidenum">
              <a:rPr lang="en-US"/>
              <a:pPr>
                <a:defRPr/>
              </a:pPr>
              <a:t>‹#›</a:t>
            </a:fld>
            <a:endParaRPr lang="en-US"/>
          </a:p>
        </p:txBody>
      </p:sp>
    </p:spTree>
    <p:extLst>
      <p:ext uri="{BB962C8B-B14F-4D97-AF65-F5344CB8AC3E}">
        <p14:creationId xmlns:p14="http://schemas.microsoft.com/office/powerpoint/2010/main" val="2177935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1F85BE-3F0F-0349-9BC7-2EE694AE3862}" type="slidenum">
              <a:rPr lang="en-US"/>
              <a:pPr>
                <a:defRPr/>
              </a:pPr>
              <a:t>‹#›</a:t>
            </a:fld>
            <a:endParaRPr lang="en-US"/>
          </a:p>
        </p:txBody>
      </p:sp>
    </p:spTree>
    <p:extLst>
      <p:ext uri="{BB962C8B-B14F-4D97-AF65-F5344CB8AC3E}">
        <p14:creationId xmlns:p14="http://schemas.microsoft.com/office/powerpoint/2010/main" val="288170608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9898EE-92BB-904D-893F-23B566C99CB9}" type="slidenum">
              <a:rPr lang="en-US"/>
              <a:pPr>
                <a:defRPr/>
              </a:pPr>
              <a:t>‹#›</a:t>
            </a:fld>
            <a:endParaRPr lang="en-US"/>
          </a:p>
        </p:txBody>
      </p:sp>
    </p:spTree>
    <p:extLst>
      <p:ext uri="{BB962C8B-B14F-4D97-AF65-F5344CB8AC3E}">
        <p14:creationId xmlns:p14="http://schemas.microsoft.com/office/powerpoint/2010/main" val="268056976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01E384-969E-614B-B292-D4D6D08EAB1F}" type="slidenum">
              <a:rPr lang="en-US"/>
              <a:pPr>
                <a:defRPr/>
              </a:pPr>
              <a:t>‹#›</a:t>
            </a:fld>
            <a:endParaRPr lang="en-US"/>
          </a:p>
        </p:txBody>
      </p:sp>
    </p:spTree>
    <p:extLst>
      <p:ext uri="{BB962C8B-B14F-4D97-AF65-F5344CB8AC3E}">
        <p14:creationId xmlns:p14="http://schemas.microsoft.com/office/powerpoint/2010/main" val="208437082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9BD9DD-EB74-9347-9BFD-B5D8D7E89809}" type="slidenum">
              <a:rPr lang="en-US"/>
              <a:pPr>
                <a:defRPr/>
              </a:pPr>
              <a:t>‹#›</a:t>
            </a:fld>
            <a:endParaRPr lang="en-US"/>
          </a:p>
        </p:txBody>
      </p:sp>
    </p:spTree>
    <p:extLst>
      <p:ext uri="{BB962C8B-B14F-4D97-AF65-F5344CB8AC3E}">
        <p14:creationId xmlns:p14="http://schemas.microsoft.com/office/powerpoint/2010/main" val="228600768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98CBF5-341C-2B4D-B0C6-A1BF746D4EF6}" type="slidenum">
              <a:rPr lang="en-US"/>
              <a:pPr>
                <a:defRPr/>
              </a:pPr>
              <a:t>‹#›</a:t>
            </a:fld>
            <a:endParaRPr lang="en-US"/>
          </a:p>
        </p:txBody>
      </p:sp>
    </p:spTree>
    <p:extLst>
      <p:ext uri="{BB962C8B-B14F-4D97-AF65-F5344CB8AC3E}">
        <p14:creationId xmlns:p14="http://schemas.microsoft.com/office/powerpoint/2010/main" val="200983402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DD237A-65C2-984B-BD09-5FD81C3AA18F}" type="slidenum">
              <a:rPr lang="en-US"/>
              <a:pPr>
                <a:defRPr/>
              </a:pPr>
              <a:t>‹#›</a:t>
            </a:fld>
            <a:endParaRPr lang="en-US"/>
          </a:p>
        </p:txBody>
      </p:sp>
    </p:spTree>
    <p:extLst>
      <p:ext uri="{BB962C8B-B14F-4D97-AF65-F5344CB8AC3E}">
        <p14:creationId xmlns:p14="http://schemas.microsoft.com/office/powerpoint/2010/main" val="359424284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BA9A2-6955-8F43-8417-B366B75B5EF6}" type="slidenum">
              <a:rPr lang="en-US"/>
              <a:pPr>
                <a:defRPr/>
              </a:pPr>
              <a:t>‹#›</a:t>
            </a:fld>
            <a:endParaRPr lang="en-US"/>
          </a:p>
        </p:txBody>
      </p:sp>
    </p:spTree>
    <p:extLst>
      <p:ext uri="{BB962C8B-B14F-4D97-AF65-F5344CB8AC3E}">
        <p14:creationId xmlns:p14="http://schemas.microsoft.com/office/powerpoint/2010/main" val="1646809411"/>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DB5862-BBE5-924F-BD68-9A70A73E2E07}" type="slidenum">
              <a:rPr lang="en-US"/>
              <a:pPr>
                <a:defRPr/>
              </a:pPr>
              <a:t>‹#›</a:t>
            </a:fld>
            <a:endParaRPr lang="en-US"/>
          </a:p>
        </p:txBody>
      </p:sp>
    </p:spTree>
    <p:extLst>
      <p:ext uri="{BB962C8B-B14F-4D97-AF65-F5344CB8AC3E}">
        <p14:creationId xmlns:p14="http://schemas.microsoft.com/office/powerpoint/2010/main" val="3493029149"/>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grpSp>
      <p:sp>
        <p:nvSpPr>
          <p:cNvPr id="226817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2681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13" name="Rectangle 13"/>
          <p:cNvSpPr>
            <a:spLocks noGrp="1" noChangeArrowheads="1"/>
          </p:cNvSpPr>
          <p:nvPr>
            <p:ph type="ftr" sz="quarter" idx="11"/>
          </p:nvPr>
        </p:nvSpPr>
        <p:spPr/>
        <p:txBody>
          <a:bodyPr/>
          <a:lstStyle>
            <a:lvl1pPr algn="l">
              <a:defRPr>
                <a:cs typeface="ＭＳ Ｐゴシック"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cs typeface="ＭＳ Ｐゴシック" charset="0"/>
              </a:defRPr>
            </a:lvl1pPr>
          </a:lstStyle>
          <a:p>
            <a:pPr>
              <a:defRPr/>
            </a:pPr>
            <a:fld id="{9BBC1128-6F9E-304A-BC85-AAA8F41AB744}" type="slidenum">
              <a:rPr lang="en-US"/>
              <a:pPr>
                <a:defRPr/>
              </a:pPr>
              <a:t>‹#›</a:t>
            </a:fld>
            <a:endParaRPr lang="en-US"/>
          </a:p>
        </p:txBody>
      </p:sp>
    </p:spTree>
    <p:extLst>
      <p:ext uri="{BB962C8B-B14F-4D97-AF65-F5344CB8AC3E}">
        <p14:creationId xmlns:p14="http://schemas.microsoft.com/office/powerpoint/2010/main" val="316870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03FB7F-C420-0946-9F1F-1AC3099A5D19}" type="slidenum">
              <a:rPr lang="en-US"/>
              <a:pPr>
                <a:defRPr/>
              </a:pPr>
              <a:t>‹#›</a:t>
            </a:fld>
            <a:endParaRPr lang="en-US"/>
          </a:p>
        </p:txBody>
      </p:sp>
    </p:spTree>
    <p:extLst>
      <p:ext uri="{BB962C8B-B14F-4D97-AF65-F5344CB8AC3E}">
        <p14:creationId xmlns:p14="http://schemas.microsoft.com/office/powerpoint/2010/main" val="156789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42EE55D-BAE9-AA49-944B-DEB8FD2874C1}" type="slidenum">
              <a:rPr lang="en-US"/>
              <a:pPr>
                <a:defRPr/>
              </a:pPr>
              <a:t>‹#›</a:t>
            </a:fld>
            <a:endParaRPr lang="en-US"/>
          </a:p>
        </p:txBody>
      </p:sp>
    </p:spTree>
    <p:extLst>
      <p:ext uri="{BB962C8B-B14F-4D97-AF65-F5344CB8AC3E}">
        <p14:creationId xmlns:p14="http://schemas.microsoft.com/office/powerpoint/2010/main" val="8649297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1D0D252-2C32-5F4C-9E0D-AA44296000E3}" type="slidenum">
              <a:rPr lang="en-US"/>
              <a:pPr>
                <a:defRPr/>
              </a:pPr>
              <a:t>‹#›</a:t>
            </a:fld>
            <a:endParaRPr lang="en-US"/>
          </a:p>
        </p:txBody>
      </p:sp>
    </p:spTree>
    <p:extLst>
      <p:ext uri="{BB962C8B-B14F-4D97-AF65-F5344CB8AC3E}">
        <p14:creationId xmlns:p14="http://schemas.microsoft.com/office/powerpoint/2010/main" val="621556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6FAFEA34-562A-0647-BCD1-CCE090D6E836}" type="slidenum">
              <a:rPr lang="en-US"/>
              <a:pPr>
                <a:defRPr/>
              </a:pPr>
              <a:t>‹#›</a:t>
            </a:fld>
            <a:endParaRPr lang="en-US"/>
          </a:p>
        </p:txBody>
      </p:sp>
    </p:spTree>
    <p:extLst>
      <p:ext uri="{BB962C8B-B14F-4D97-AF65-F5344CB8AC3E}">
        <p14:creationId xmlns:p14="http://schemas.microsoft.com/office/powerpoint/2010/main" val="1632305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10FF464B-B386-644F-A2D1-6E4906C354FF}" type="slidenum">
              <a:rPr lang="en-US"/>
              <a:pPr>
                <a:defRPr/>
              </a:pPr>
              <a:t>‹#›</a:t>
            </a:fld>
            <a:endParaRPr lang="en-US"/>
          </a:p>
        </p:txBody>
      </p:sp>
    </p:spTree>
    <p:extLst>
      <p:ext uri="{BB962C8B-B14F-4D97-AF65-F5344CB8AC3E}">
        <p14:creationId xmlns:p14="http://schemas.microsoft.com/office/powerpoint/2010/main" val="2793979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426CEA9-06D0-0C4A-B631-1488B9E4B665}" type="slidenum">
              <a:rPr lang="en-US"/>
              <a:pPr>
                <a:defRPr/>
              </a:pPr>
              <a:t>‹#›</a:t>
            </a:fld>
            <a:endParaRPr lang="en-US"/>
          </a:p>
        </p:txBody>
      </p:sp>
    </p:spTree>
    <p:extLst>
      <p:ext uri="{BB962C8B-B14F-4D97-AF65-F5344CB8AC3E}">
        <p14:creationId xmlns:p14="http://schemas.microsoft.com/office/powerpoint/2010/main" val="3016528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E38AC6D4-5918-604B-89B9-98152724B319}" type="slidenum">
              <a:rPr lang="en-US"/>
              <a:pPr>
                <a:defRPr/>
              </a:pPr>
              <a:t>‹#›</a:t>
            </a:fld>
            <a:endParaRPr lang="en-US"/>
          </a:p>
        </p:txBody>
      </p:sp>
    </p:spTree>
    <p:extLst>
      <p:ext uri="{BB962C8B-B14F-4D97-AF65-F5344CB8AC3E}">
        <p14:creationId xmlns:p14="http://schemas.microsoft.com/office/powerpoint/2010/main" val="23818494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3B8800E-9935-8B4A-BC2A-D39BA1956A07}" type="slidenum">
              <a:rPr lang="en-US"/>
              <a:pPr>
                <a:defRPr/>
              </a:pPr>
              <a:t>‹#›</a:t>
            </a:fld>
            <a:endParaRPr lang="en-US"/>
          </a:p>
        </p:txBody>
      </p:sp>
    </p:spTree>
    <p:extLst>
      <p:ext uri="{BB962C8B-B14F-4D97-AF65-F5344CB8AC3E}">
        <p14:creationId xmlns:p14="http://schemas.microsoft.com/office/powerpoint/2010/main" val="4264584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888F464-7A78-944F-B65D-77553E19237A}" type="slidenum">
              <a:rPr lang="en-US"/>
              <a:pPr>
                <a:defRPr/>
              </a:pPr>
              <a:t>‹#›</a:t>
            </a:fld>
            <a:endParaRPr lang="en-US"/>
          </a:p>
        </p:txBody>
      </p:sp>
    </p:spTree>
    <p:extLst>
      <p:ext uri="{BB962C8B-B14F-4D97-AF65-F5344CB8AC3E}">
        <p14:creationId xmlns:p14="http://schemas.microsoft.com/office/powerpoint/2010/main" val="3259915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FC93839-3120-E040-83DD-F642656DF794}" type="slidenum">
              <a:rPr lang="en-US"/>
              <a:pPr>
                <a:defRPr/>
              </a:pPr>
              <a:t>‹#›</a:t>
            </a:fld>
            <a:endParaRPr lang="en-US"/>
          </a:p>
        </p:txBody>
      </p:sp>
    </p:spTree>
    <p:extLst>
      <p:ext uri="{BB962C8B-B14F-4D97-AF65-F5344CB8AC3E}">
        <p14:creationId xmlns:p14="http://schemas.microsoft.com/office/powerpoint/2010/main" val="758153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D2AF20-523B-944F-B404-574E68B28895}" type="slidenum">
              <a:rPr lang="en-US"/>
              <a:pPr>
                <a:defRPr/>
              </a:pPr>
              <a:t>‹#›</a:t>
            </a:fld>
            <a:endParaRPr lang="en-US"/>
          </a:p>
        </p:txBody>
      </p:sp>
    </p:spTree>
    <p:extLst>
      <p:ext uri="{BB962C8B-B14F-4D97-AF65-F5344CB8AC3E}">
        <p14:creationId xmlns:p14="http://schemas.microsoft.com/office/powerpoint/2010/main" val="845595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444522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0880EAD-0F8C-E248-BB9F-90D6F2A5FD5D}" type="slidenum">
              <a:rPr lang="en-US"/>
              <a:pPr>
                <a:defRPr/>
              </a:pPr>
              <a:t>‹#›</a:t>
            </a:fld>
            <a:endParaRPr lang="en-US"/>
          </a:p>
        </p:txBody>
      </p:sp>
    </p:spTree>
    <p:extLst>
      <p:ext uri="{BB962C8B-B14F-4D97-AF65-F5344CB8AC3E}">
        <p14:creationId xmlns:p14="http://schemas.microsoft.com/office/powerpoint/2010/main" val="37389377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794410"/>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43488816"/>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569147"/>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65831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3569788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602513"/>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0170053"/>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804148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68398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8967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15C723B-AC5A-FD4A-BA94-38BA740F53B4}" type="slidenum">
              <a:rPr lang="en-US"/>
              <a:pPr>
                <a:defRPr/>
              </a:pPr>
              <a:t>‹#›</a:t>
            </a:fld>
            <a:endParaRPr lang="en-US"/>
          </a:p>
        </p:txBody>
      </p:sp>
    </p:spTree>
    <p:extLst>
      <p:ext uri="{BB962C8B-B14F-4D97-AF65-F5344CB8AC3E}">
        <p14:creationId xmlns:p14="http://schemas.microsoft.com/office/powerpoint/2010/main" val="233515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4663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017293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73778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1766854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836874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902515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52780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43940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22020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095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C72117E3-A7C8-2D4E-BC11-D0C977989DC7}" type="slidenum">
              <a:rPr lang="en-US"/>
              <a:pPr>
                <a:defRPr/>
              </a:pPr>
              <a:t>‹#›</a:t>
            </a:fld>
            <a:endParaRPr lang="en-US"/>
          </a:p>
        </p:txBody>
      </p:sp>
    </p:spTree>
    <p:extLst>
      <p:ext uri="{BB962C8B-B14F-4D97-AF65-F5344CB8AC3E}">
        <p14:creationId xmlns:p14="http://schemas.microsoft.com/office/powerpoint/2010/main" val="3255487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22447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509719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5060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49453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0841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4257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2227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254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73329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699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02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2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2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3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034"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35"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p>
        </p:txBody>
      </p:sp>
      <p:sp>
        <p:nvSpPr>
          <p:cNvPr id="1038"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64FE50F1-9308-6C43-86ED-5B9DD0DFF4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98" r:id="rId1"/>
    <p:sldLayoutId id="2147487875" r:id="rId2"/>
    <p:sldLayoutId id="2147487876" r:id="rId3"/>
    <p:sldLayoutId id="2147487877" r:id="rId4"/>
    <p:sldLayoutId id="2147487878" r:id="rId5"/>
    <p:sldLayoutId id="2147487879" r:id="rId6"/>
    <p:sldLayoutId id="2147487880" r:id="rId7"/>
    <p:sldLayoutId id="2147487881" r:id="rId8"/>
    <p:sldLayoutId id="2147487882" r:id="rId9"/>
    <p:sldLayoutId id="2147487883" r:id="rId10"/>
    <p:sldLayoutId id="21474878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cs typeface="+mn-cs"/>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cs typeface="+mn-cs"/>
              </a:rPr>
              <a:t> </a:t>
            </a:r>
          </a:p>
        </p:txBody>
      </p:sp>
    </p:spTree>
  </p:cSld>
  <p:clrMap bg1="lt1" tx1="dk1" bg2="lt2" tx2="dk2" accent1="accent1" accent2="accent2" accent3="accent3" accent4="accent4" accent5="accent5" accent6="accent6" hlink="hlink" folHlink="folHlink"/>
  <p:sldLayoutIdLst>
    <p:sldLayoutId id="2147487953" r:id="rId1"/>
    <p:sldLayoutId id="2147487954" r:id="rId2"/>
    <p:sldLayoutId id="2147487955" r:id="rId3"/>
    <p:sldLayoutId id="2147487956" r:id="rId4"/>
    <p:sldLayoutId id="2147487957" r:id="rId5"/>
    <p:sldLayoutId id="2147487958" r:id="rId6"/>
    <p:sldLayoutId id="2147487959" r:id="rId7"/>
    <p:sldLayoutId id="2147487960" r:id="rId8"/>
    <p:sldLayoutId id="2147487961" r:id="rId9"/>
    <p:sldLayoutId id="2147487962" r:id="rId10"/>
    <p:sldLayoutId id="214748796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76200" y="6305550"/>
            <a:ext cx="31242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400" b="0" i="1">
                <a:solidFill>
                  <a:srgbClr val="FFFFFF"/>
                </a:solidFill>
                <a:latin typeface="Times New Roman" charset="0"/>
                <a:cs typeface="+mn-cs"/>
              </a:defRPr>
            </a:lvl1pPr>
          </a:lstStyle>
          <a:p>
            <a:pPr>
              <a:defRPr/>
            </a:pPr>
            <a:r>
              <a:rPr lang="en-US"/>
              <a:t>Words: Catherine Cameron</a:t>
            </a:r>
          </a:p>
          <a:p>
            <a:pPr>
              <a:defRPr/>
            </a:pPr>
            <a:r>
              <a:rPr lang="en-US"/>
              <a:t>Music: Ludwig von Beethoven</a:t>
            </a:r>
          </a:p>
        </p:txBody>
      </p:sp>
      <p:sp>
        <p:nvSpPr>
          <p:cNvPr id="901132" name="Text Box 12"/>
          <p:cNvSpPr txBox="1">
            <a:spLocks noChangeArrowheads="1"/>
          </p:cNvSpPr>
          <p:nvPr userDrawn="1"/>
        </p:nvSpPr>
        <p:spPr bwMode="auto">
          <a:xfrm>
            <a:off x="4800600" y="6400800"/>
            <a:ext cx="4343400" cy="336550"/>
          </a:xfrm>
          <a:prstGeom prst="rect">
            <a:avLst/>
          </a:prstGeom>
          <a:noFill/>
          <a:ln>
            <a:noFill/>
          </a:ln>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53882" dir="2700000" algn="ctr" rotWithShape="0">
                    <a:srgbClr val="8496F0">
                      <a:alpha val="74998"/>
                    </a:srgbClr>
                  </a:outerShdw>
                </a:effectLst>
              </a14:hiddenEffects>
            </a:ext>
          </a:extLst>
        </p:spPr>
        <p:txBody>
          <a:bodyPr>
            <a:spAutoFit/>
          </a:bodyPr>
          <a:lstStyle/>
          <a:p>
            <a:pPr algn="r">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33" r:id="rId1"/>
    <p:sldLayoutId id="2147488034" r:id="rId2"/>
    <p:sldLayoutId id="2147488035" r:id="rId3"/>
    <p:sldLayoutId id="2147488036" r:id="rId4"/>
    <p:sldLayoutId id="2147488037" r:id="rId5"/>
    <p:sldLayoutId id="2147488038" r:id="rId6"/>
    <p:sldLayoutId id="2147488039" r:id="rId7"/>
    <p:sldLayoutId id="2147488040" r:id="rId8"/>
    <p:sldLayoutId id="2147488041" r:id="rId9"/>
    <p:sldLayoutId id="2147488042" r:id="rId10"/>
    <p:sldLayoutId id="2147488043"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fontAlgn="base">
        <a:spcBef>
          <a:spcPct val="20000"/>
        </a:spcBef>
        <a:spcAft>
          <a:spcPct val="0"/>
        </a:spcAft>
        <a:defRPr sz="2000">
          <a:solidFill>
            <a:schemeClr val="tx1"/>
          </a:solidFill>
          <a:latin typeface="+mn-lt"/>
          <a:ea typeface="+mn-ea"/>
        </a:defRPr>
      </a:lvl6pPr>
      <a:lvl7pPr marL="2971800" indent="-228600" algn="l" rtl="0" fontAlgn="base">
        <a:spcBef>
          <a:spcPct val="20000"/>
        </a:spcBef>
        <a:spcAft>
          <a:spcPct val="0"/>
        </a:spcAft>
        <a:defRPr sz="2000">
          <a:solidFill>
            <a:schemeClr val="tx1"/>
          </a:solidFill>
          <a:latin typeface="+mn-lt"/>
          <a:ea typeface="+mn-ea"/>
        </a:defRPr>
      </a:lvl7pPr>
      <a:lvl8pPr marL="3429000" indent="-228600" algn="l" rtl="0" fontAlgn="base">
        <a:spcBef>
          <a:spcPct val="20000"/>
        </a:spcBef>
        <a:spcAft>
          <a:spcPct val="0"/>
        </a:spcAft>
        <a:defRPr sz="2000">
          <a:solidFill>
            <a:schemeClr val="tx1"/>
          </a:solidFill>
          <a:latin typeface="+mn-lt"/>
          <a:ea typeface="+mn-ea"/>
        </a:defRPr>
      </a:lvl8pPr>
      <a:lvl9pPr marL="3886200" indent="-228600" algn="l"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a:defRPr>
            </a:lvl1pPr>
          </a:lstStyle>
          <a:p>
            <a:pPr>
              <a:defRPr/>
            </a:pPr>
            <a:fld id="{C82B39E4-BCE7-E344-BCE6-A1356B64BE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22828492-0369-EC44-B2D8-4F886BEEA4D2}"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55" r:id="rId1"/>
    <p:sldLayoutId id="2147487964" r:id="rId2"/>
    <p:sldLayoutId id="2147487965" r:id="rId3"/>
    <p:sldLayoutId id="2147487966" r:id="rId4"/>
    <p:sldLayoutId id="2147487967" r:id="rId5"/>
    <p:sldLayoutId id="2147487968" r:id="rId6"/>
    <p:sldLayoutId id="2147487969" r:id="rId7"/>
    <p:sldLayoutId id="2147487970" r:id="rId8"/>
    <p:sldLayoutId id="2147487971" r:id="rId9"/>
    <p:sldLayoutId id="2147487972" r:id="rId10"/>
    <p:sldLayoutId id="2147487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D74BC2F-2ED1-D34F-9D4C-9F68363C75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74" r:id="rId1"/>
    <p:sldLayoutId id="2147487975" r:id="rId2"/>
    <p:sldLayoutId id="2147487976" r:id="rId3"/>
    <p:sldLayoutId id="2147487977" r:id="rId4"/>
    <p:sldLayoutId id="2147487978" r:id="rId5"/>
    <p:sldLayoutId id="2147487979" r:id="rId6"/>
    <p:sldLayoutId id="2147487980" r:id="rId7"/>
    <p:sldLayoutId id="2147487981" r:id="rId8"/>
    <p:sldLayoutId id="2147487982" r:id="rId9"/>
    <p:sldLayoutId id="2147487983" r:id="rId10"/>
    <p:sldLayoutId id="2147487984" r:id="rId11"/>
    <p:sldLayoutId id="214748798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AB19EFAF-D5E7-2040-B74D-C405EE93E11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7527582"/>
      </p:ext>
    </p:extLst>
  </p:cSld>
  <p:clrMap bg1="lt1" tx1="dk1" bg2="lt2" tx2="dk2" accent1="accent1" accent2="accent2" accent3="accent3" accent4="accent4" accent5="accent5" accent6="accent6" hlink="hlink" folHlink="folHlink"/>
  <p:sldLayoutIdLst>
    <p:sldLayoutId id="2147488057" r:id="rId1"/>
    <p:sldLayoutId id="2147488058" r:id="rId2"/>
    <p:sldLayoutId id="2147488059" r:id="rId3"/>
    <p:sldLayoutId id="2147488060" r:id="rId4"/>
    <p:sldLayoutId id="2147488061" r:id="rId5"/>
    <p:sldLayoutId id="2147488062" r:id="rId6"/>
    <p:sldLayoutId id="2147488063" r:id="rId7"/>
    <p:sldLayoutId id="2147488064" r:id="rId8"/>
    <p:sldLayoutId id="2147488065" r:id="rId9"/>
    <p:sldLayoutId id="2147488066" r:id="rId10"/>
    <p:sldLayoutId id="21474880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729275"/>
      </p:ext>
    </p:extLst>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78FEF526-BFB8-A44D-AAD0-5E3A93CC6F0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99" r:id="rId1"/>
    <p:sldLayoutId id="2147487907" r:id="rId2"/>
    <p:sldLayoutId id="2147487908" r:id="rId3"/>
    <p:sldLayoutId id="2147487909" r:id="rId4"/>
    <p:sldLayoutId id="2147487910" r:id="rId5"/>
    <p:sldLayoutId id="2147487911" r:id="rId6"/>
    <p:sldLayoutId id="2147487912" r:id="rId7"/>
    <p:sldLayoutId id="2147487913" r:id="rId8"/>
    <p:sldLayoutId id="2147487914" r:id="rId9"/>
    <p:sldLayoutId id="2147487915" r:id="rId10"/>
    <p:sldLayoutId id="2147487916" r:id="rId11"/>
    <p:sldLayoutId id="21474879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659FDA3-9AFA-D54D-B44E-F8127BEE04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18" r:id="rId1"/>
    <p:sldLayoutId id="2147487919" r:id="rId2"/>
    <p:sldLayoutId id="2147487920" r:id="rId3"/>
    <p:sldLayoutId id="2147487921" r:id="rId4"/>
    <p:sldLayoutId id="2147487922" r:id="rId5"/>
    <p:sldLayoutId id="2147487923" r:id="rId6"/>
    <p:sldLayoutId id="2147487924" r:id="rId7"/>
    <p:sldLayoutId id="2147487925" r:id="rId8"/>
    <p:sldLayoutId id="2147487926" r:id="rId9"/>
    <p:sldLayoutId id="2147487927" r:id="rId10"/>
    <p:sldLayoutId id="2147487928" r:id="rId11"/>
    <p:sldLayoutId id="21474879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1026"/>
          <p:cNvGrpSpPr>
            <a:grpSpLocks/>
          </p:cNvGrpSpPr>
          <p:nvPr/>
        </p:nvGrpSpPr>
        <p:grpSpPr bwMode="auto">
          <a:xfrm>
            <a:off x="0" y="3902075"/>
            <a:ext cx="3400425" cy="2949575"/>
            <a:chOff x="0" y="2458"/>
            <a:chExt cx="2142" cy="1858"/>
          </a:xfrm>
        </p:grpSpPr>
        <p:sp>
          <p:nvSpPr>
            <p:cNvPr id="2267139"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0"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1"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2"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spcBef>
                  <a:spcPct val="50000"/>
                </a:spcBef>
                <a:defRPr/>
              </a:pPr>
              <a:endParaRPr lang="en-US" sz="2800" b="1">
                <a:solidFill>
                  <a:srgbClr val="000000"/>
                </a:solidFill>
                <a:cs typeface="+mn-cs"/>
              </a:endParaRPr>
            </a:p>
          </p:txBody>
        </p:sp>
        <p:sp>
          <p:nvSpPr>
            <p:cNvPr id="2267143"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2267144"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2267145"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grpSp>
      <p:sp>
        <p:nvSpPr>
          <p:cNvPr id="2267146"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67147"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7148"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49"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50"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fld id="{4F72CBE0-1BF7-9544-B71C-FB2F843D988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000" r:id="rId1"/>
    <p:sldLayoutId id="2147488001" r:id="rId2"/>
    <p:sldLayoutId id="2147488002" r:id="rId3"/>
    <p:sldLayoutId id="2147488003" r:id="rId4"/>
    <p:sldLayoutId id="2147488004" r:id="rId5"/>
    <p:sldLayoutId id="2147488005" r:id="rId6"/>
    <p:sldLayoutId id="2147488006" r:id="rId7"/>
    <p:sldLayoutId id="2147488007" r:id="rId8"/>
    <p:sldLayoutId id="2147488008" r:id="rId9"/>
    <p:sldLayoutId id="2147488009" r:id="rId10"/>
    <p:sldLayoutId id="21474880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1026"/>
          <p:cNvGrpSpPr>
            <a:grpSpLocks/>
          </p:cNvGrpSpPr>
          <p:nvPr/>
        </p:nvGrpSpPr>
        <p:grpSpPr bwMode="auto">
          <a:xfrm>
            <a:off x="0" y="0"/>
            <a:ext cx="9132888" cy="6845300"/>
            <a:chOff x="0" y="0"/>
            <a:chExt cx="5753" cy="4312"/>
          </a:xfrm>
        </p:grpSpPr>
        <p:sp>
          <p:nvSpPr>
            <p:cNvPr id="2275331"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grpSp>
          <p:nvGrpSpPr>
            <p:cNvPr id="65542" name="Group 1028"/>
            <p:cNvGrpSpPr>
              <a:grpSpLocks/>
            </p:cNvGrpSpPr>
            <p:nvPr/>
          </p:nvGrpSpPr>
          <p:grpSpPr bwMode="auto">
            <a:xfrm>
              <a:off x="246" y="204"/>
              <a:ext cx="5271" cy="3889"/>
              <a:chOff x="246" y="204"/>
              <a:chExt cx="5271" cy="3889"/>
            </a:xfrm>
          </p:grpSpPr>
          <p:sp>
            <p:nvSpPr>
              <p:cNvPr id="2275333"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spcBef>
                    <a:spcPct val="50000"/>
                  </a:spcBef>
                  <a:defRPr/>
                </a:pPr>
                <a:endParaRPr lang="en-US" sz="2800" b="1">
                  <a:solidFill>
                    <a:srgbClr val="474747"/>
                  </a:solidFill>
                  <a:cs typeface="+mn-cs"/>
                </a:endParaRPr>
              </a:p>
            </p:txBody>
          </p:sp>
          <p:sp>
            <p:nvSpPr>
              <p:cNvPr id="2275334"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5"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6"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7"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8"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39"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0"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1"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2"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3"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4"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5"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6"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7"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8"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49"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0"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1"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2"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3"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4"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5355"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grpSp>
        <p:grpSp>
          <p:nvGrpSpPr>
            <p:cNvPr id="65543" name="Group 1052"/>
            <p:cNvGrpSpPr>
              <a:grpSpLocks/>
            </p:cNvGrpSpPr>
            <p:nvPr/>
          </p:nvGrpSpPr>
          <p:grpSpPr bwMode="auto">
            <a:xfrm>
              <a:off x="0" y="0"/>
              <a:ext cx="1246" cy="1232"/>
              <a:chOff x="0" y="0"/>
              <a:chExt cx="1246" cy="1232"/>
            </a:xfrm>
          </p:grpSpPr>
          <p:sp>
            <p:nvSpPr>
              <p:cNvPr id="2275357"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5358"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5359"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grpSp>
      </p:grpSp>
      <p:sp>
        <p:nvSpPr>
          <p:cNvPr id="2275360"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a:solidFill>
                  <a:srgbClr val="FFFFFF"/>
                </a:solidFill>
                <a:cs typeface="+mn-cs"/>
              </a:rPr>
              <a:t>© </a:t>
            </a:r>
            <a:r>
              <a:rPr lang="en-US" sz="1000" b="1">
                <a:solidFill>
                  <a:srgbClr val="FFFFFF"/>
                </a:solidFill>
                <a:cs typeface="+mn-cs"/>
              </a:rPr>
              <a:t>2005</a:t>
            </a:r>
            <a:r>
              <a:rPr lang="en-US" sz="900" b="1">
                <a:solidFill>
                  <a:srgbClr val="FFFFFF"/>
                </a:solidFill>
                <a:cs typeface="+mn-cs"/>
              </a:rPr>
              <a:t> TBBMI</a:t>
            </a:r>
          </a:p>
        </p:txBody>
      </p:sp>
      <p:sp>
        <p:nvSpPr>
          <p:cNvPr id="2275361" name="Rectangle 1057"/>
          <p:cNvSpPr>
            <a:spLocks noChangeArrowheads="1"/>
          </p:cNvSpPr>
          <p:nvPr/>
        </p:nvSpPr>
        <p:spPr bwMode="auto">
          <a:xfrm>
            <a:off x="7561263" y="6532563"/>
            <a:ext cx="7270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9.6.03c.</a:t>
            </a:r>
          </a:p>
        </p:txBody>
      </p:sp>
    </p:spTree>
  </p:cSld>
  <p:clrMap bg1="dk2" tx1="lt1" bg2="dk1" tx2="lt2" accent1="accent1" accent2="accent2" accent3="accent3" accent4="accent4" accent5="accent5" accent6="accent6" hlink="hlink" folHlink="folHlink"/>
  <p:sldLayoutIdLst>
    <p:sldLayoutId id="2147487930" r:id="rId1"/>
    <p:sldLayoutId id="2147487931" r:id="rId2"/>
    <p:sldLayoutId id="2147487932" r:id="rId3"/>
    <p:sldLayoutId id="2147487933" r:id="rId4"/>
    <p:sldLayoutId id="2147487934" r:id="rId5"/>
    <p:sldLayoutId id="2147487935" r:id="rId6"/>
    <p:sldLayoutId id="2147487936" r:id="rId7"/>
    <p:sldLayoutId id="2147487937" r:id="rId8"/>
    <p:sldLayoutId id="2147487938" r:id="rId9"/>
    <p:sldLayoutId id="2147487939" r:id="rId10"/>
    <p:sldLayoutId id="214748794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000080"/>
                </a:solidFill>
                <a:cs typeface="+mn-cs"/>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000080"/>
                </a:solidFill>
                <a:cs typeface="+mn-cs"/>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41" r:id="rId1"/>
    <p:sldLayoutId id="2147487942" r:id="rId2"/>
    <p:sldLayoutId id="2147487943" r:id="rId3"/>
    <p:sldLayoutId id="2147487944" r:id="rId4"/>
    <p:sldLayoutId id="2147487945" r:id="rId5"/>
    <p:sldLayoutId id="2147487946" r:id="rId6"/>
    <p:sldLayoutId id="2147487947" r:id="rId7"/>
    <p:sldLayoutId id="2147487948" r:id="rId8"/>
    <p:sldLayoutId id="2147487949" r:id="rId9"/>
    <p:sldLayoutId id="2147487950" r:id="rId10"/>
    <p:sldLayoutId id="2147487951" r:id="rId11"/>
    <p:sldLayoutId id="214748795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5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5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5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5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5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5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5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5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16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81.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82.xml"/><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3.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7.xml"/><Relationship Id="rId4" Type="http://schemas.openxmlformats.org/officeDocument/2006/relationships/image" Target="../media/image78.jpeg"/></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17.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tags" Target="../tags/tag2.xml"/><Relationship Id="rId16" Type="http://schemas.openxmlformats.org/officeDocument/2006/relationships/image" Target="../media/image1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jpeg"/><Relationship Id="rId5" Type="http://schemas.openxmlformats.org/officeDocument/2006/relationships/tags" Target="../tags/tag5.xml"/><Relationship Id="rId15" Type="http://schemas.openxmlformats.org/officeDocument/2006/relationships/image" Target="../media/image13.jpeg"/><Relationship Id="rId10" Type="http://schemas.openxmlformats.org/officeDocument/2006/relationships/notesSlide" Target="../notesSlides/notesSlide8.xml"/><Relationship Id="rId19" Type="http://schemas.openxmlformats.org/officeDocument/2006/relationships/image" Target="../media/image17.jpeg"/><Relationship Id="rId4" Type="http://schemas.openxmlformats.org/officeDocument/2006/relationships/tags" Target="../tags/tag4.xml"/><Relationship Id="rId9" Type="http://schemas.openxmlformats.org/officeDocument/2006/relationships/slideLayout" Target="../slideLayouts/slideLayout75.xml"/><Relationship Id="rId1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109.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1.xml"/><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14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142.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119.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11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15.xml"/><Relationship Id="rId1" Type="http://schemas.openxmlformats.org/officeDocument/2006/relationships/themeOverride" Target="../theme/themeOverride1.xml"/><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115.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115.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5.xml"/><Relationship Id="rId1" Type="http://schemas.openxmlformats.org/officeDocument/2006/relationships/tags" Target="../tags/tag9.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1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170.xml"/><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descr="Herodian aqueduct foundations, tb n0525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44450"/>
            <a:ext cx="913765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8" name="Rectangle 6"/>
          <p:cNvSpPr>
            <a:spLocks noGrp="1" noChangeArrowheads="1"/>
          </p:cNvSpPr>
          <p:nvPr>
            <p:ph type="ctrTitle"/>
          </p:nvPr>
        </p:nvSpPr>
        <p:spPr>
          <a:xfrm>
            <a:off x="206375" y="476250"/>
            <a:ext cx="8686800" cy="4191000"/>
          </a:xfrm>
          <a:effectLst>
            <a:outerShdw blurRad="63500" dist="35921" dir="2700000" algn="ctr" rotWithShape="0">
              <a:schemeClr val="tx2">
                <a:alpha val="74998"/>
              </a:schemeClr>
            </a:outerShdw>
          </a:effectLst>
        </p:spPr>
        <p:txBody>
          <a:bodyPr/>
          <a:lstStyle/>
          <a:p>
            <a:pPr eaLnBrk="1" hangingPunct="1">
              <a:defRPr/>
            </a:pPr>
            <a:r>
              <a:rPr lang="en-US" altLang="ja-JP" sz="8800" b="1" i="1" dirty="0">
                <a:solidFill>
                  <a:srgbClr val="FFFF00"/>
                </a:solidFill>
                <a:effectLst>
                  <a:glow rad="101600">
                    <a:schemeClr val="tx1">
                      <a:alpha val="75000"/>
                    </a:schemeClr>
                  </a:glow>
                </a:effectLst>
                <a:latin typeface="Arial"/>
                <a:cs typeface="+mj-cs"/>
              </a:rPr>
              <a:t>Strengthening Your Foundation</a:t>
            </a:r>
            <a:endParaRPr lang="en-US" sz="8800" b="1" i="1" dirty="0">
              <a:solidFill>
                <a:srgbClr val="FFFF00"/>
              </a:solidFill>
              <a:effectLst>
                <a:glow rad="101600">
                  <a:schemeClr val="tx1">
                    <a:alpha val="75000"/>
                  </a:schemeClr>
                </a:glow>
              </a:effectLst>
              <a:latin typeface="Kosher-Normal" charset="0"/>
              <a:cs typeface="+mj-cs"/>
            </a:endParaRPr>
          </a:p>
        </p:txBody>
      </p:sp>
      <p:sp>
        <p:nvSpPr>
          <p:cNvPr id="2" name="Rectangle 1">
            <a:extLst>
              <a:ext uri="{FF2B5EF4-FFF2-40B4-BE49-F238E27FC236}">
                <a16:creationId xmlns:a16="http://schemas.microsoft.com/office/drawing/2014/main" id="{DF4B0E98-45FB-DB9A-E13A-29BBB4DFE8B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2"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cs typeface="+mn-cs"/>
            </a:endParaRPr>
          </a:p>
        </p:txBody>
      </p:sp>
      <p:sp>
        <p:nvSpPr>
          <p:cNvPr id="2280450" name="Rectangle 2"/>
          <p:cNvSpPr>
            <a:spLocks noGrp="1" noChangeArrowheads="1"/>
          </p:cNvSpPr>
          <p:nvPr>
            <p:ph type="title"/>
          </p:nvPr>
        </p:nvSpPr>
        <p:spPr/>
        <p:txBody>
          <a:bodyPr/>
          <a:lstStyle/>
          <a:p>
            <a:pPr eaLnBrk="1" hangingPunct="1">
              <a:defRPr/>
            </a:pPr>
            <a:r>
              <a:rPr lang="en-US">
                <a:cs typeface="+mj-cs"/>
              </a:rPr>
              <a:t>Black</a:t>
            </a:r>
          </a:p>
        </p:txBody>
      </p:sp>
      <p:sp>
        <p:nvSpPr>
          <p:cNvPr id="2280451" name="Rectangle 3"/>
          <p:cNvSpPr>
            <a:spLocks noGrp="1" noChangeArrowheads="1"/>
          </p:cNvSpPr>
          <p:nvPr>
            <p:ph type="body" idx="1"/>
          </p:nvPr>
        </p:nvSpPr>
        <p:spPr/>
        <p:txBody>
          <a:bodyPr/>
          <a:lstStyle/>
          <a:p>
            <a:pPr marL="0" indent="0" eaLnBrk="1" hangingPunct="1">
              <a:buNone/>
              <a:defRPr/>
            </a:pPr>
            <a:r>
              <a:rPr lang="en-US" sz="6000" b="1">
                <a:solidFill>
                  <a:schemeClr val="bg1"/>
                </a:solidFill>
                <a:cs typeface="+mn-cs"/>
              </a:rPr>
              <a:t>How do we fight the pagan philosophies of our day? </a:t>
            </a:r>
          </a:p>
        </p:txBody>
      </p:sp>
      <p:sp>
        <p:nvSpPr>
          <p:cNvPr id="2" name="TextBox 1"/>
          <p:cNvSpPr txBox="1"/>
          <p:nvPr/>
        </p:nvSpPr>
        <p:spPr>
          <a:xfrm>
            <a:off x="3726107" y="-685173"/>
            <a:ext cx="184666" cy="461665"/>
          </a:xfrm>
          <a:prstGeom prst="rect">
            <a:avLst/>
          </a:prstGeom>
          <a:noFill/>
        </p:spPr>
        <p:txBody>
          <a:bodyPr wrap="none" rtlCol="0">
            <a:spAutoFit/>
          </a:bodyPr>
          <a:lstStyle/>
          <a:p>
            <a:endParaRPr lang="en-US"/>
          </a:p>
        </p:txBody>
      </p:sp>
    </p:spTree>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78178" name="Picture 2" descr="Footprints in Sand at 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2"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2499" name="Rectangle 3"/>
          <p:cNvSpPr>
            <a:spLocks noGrp="1" noChangeArrowheads="1"/>
          </p:cNvSpPr>
          <p:nvPr>
            <p:ph type="title"/>
          </p:nvPr>
        </p:nvSpPr>
        <p:spPr>
          <a:xfrm>
            <a:off x="0" y="152400"/>
            <a:ext cx="9144000" cy="1143000"/>
          </a:xfrm>
          <a:effectLst>
            <a:outerShdw blurRad="63500" dist="35921" dir="2700000" algn="ctr" rotWithShape="0">
              <a:schemeClr val="tx2">
                <a:alpha val="74998"/>
              </a:schemeClr>
            </a:outerShdw>
          </a:effectLst>
        </p:spPr>
        <p:txBody>
          <a:bodyPr/>
          <a:lstStyle/>
          <a:p>
            <a:pPr eaLnBrk="1" hangingPunct="1">
              <a:defRPr/>
            </a:pPr>
            <a:r>
              <a:rPr lang="en-US" sz="5400" b="1">
                <a:solidFill>
                  <a:schemeClr val="bg1"/>
                </a:solidFill>
                <a:cs typeface="+mj-cs"/>
              </a:rPr>
              <a:t>Where are we going?</a:t>
            </a:r>
            <a:endParaRPr lang="en-US" b="1">
              <a:solidFill>
                <a:schemeClr val="bg1"/>
              </a:solidFill>
              <a:cs typeface="+mj-cs"/>
            </a:endParaRPr>
          </a:p>
        </p:txBody>
      </p:sp>
      <p:sp>
        <p:nvSpPr>
          <p:cNvPr id="2282500" name="Rectangle 4"/>
          <p:cNvSpPr>
            <a:spLocks noChangeArrowheads="1"/>
          </p:cNvSpPr>
          <p:nvPr/>
        </p:nvSpPr>
        <p:spPr bwMode="auto">
          <a:xfrm>
            <a:off x="-97159" y="2667000"/>
            <a:ext cx="4741167" cy="76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en-US" sz="4400" b="1">
                <a:solidFill>
                  <a:srgbClr val="FFFFFF"/>
                </a:solidFill>
                <a:cs typeface="+mn-cs"/>
              </a:rPr>
              <a:t>Genesis 1</a:t>
            </a:r>
          </a:p>
        </p:txBody>
      </p:sp>
      <p:sp>
        <p:nvSpPr>
          <p:cNvPr id="2282501" name="AutoShape 5"/>
          <p:cNvSpPr>
            <a:spLocks noChangeArrowheads="1"/>
          </p:cNvSpPr>
          <p:nvPr/>
        </p:nvSpPr>
        <p:spPr bwMode="auto">
          <a:xfrm rot="3021413">
            <a:off x="1752600" y="3657600"/>
            <a:ext cx="1143000" cy="990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ctr">
              <a:spcBef>
                <a:spcPct val="50000"/>
              </a:spcBef>
              <a:defRPr/>
            </a:pPr>
            <a:endParaRPr lang="en-US" sz="2800" b="1">
              <a:solidFill>
                <a:srgbClr val="FFFFFF"/>
              </a:solidFill>
              <a:cs typeface="+mn-cs"/>
            </a:endParaRPr>
          </a:p>
        </p:txBody>
      </p:sp>
      <p:sp>
        <p:nvSpPr>
          <p:cNvPr id="2282502" name="Rectangle 6"/>
          <p:cNvSpPr>
            <a:spLocks noChangeArrowheads="1"/>
          </p:cNvSpPr>
          <p:nvPr/>
        </p:nvSpPr>
        <p:spPr bwMode="auto">
          <a:xfrm>
            <a:off x="1977008" y="4800600"/>
            <a:ext cx="4741167" cy="76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en-US" sz="4400" b="1">
                <a:solidFill>
                  <a:srgbClr val="FFFFFF"/>
                </a:solidFill>
                <a:cs typeface="+mn-cs"/>
              </a:rPr>
              <a:t>Challenges</a:t>
            </a:r>
          </a:p>
        </p:txBody>
      </p:sp>
      <p:sp>
        <p:nvSpPr>
          <p:cNvPr id="2282503" name="AutoShape 7"/>
          <p:cNvSpPr>
            <a:spLocks noChangeArrowheads="1"/>
          </p:cNvSpPr>
          <p:nvPr/>
        </p:nvSpPr>
        <p:spPr bwMode="auto">
          <a:xfrm rot="-3182237">
            <a:off x="5181600" y="3656013"/>
            <a:ext cx="1143000" cy="990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ctr">
              <a:spcBef>
                <a:spcPct val="50000"/>
              </a:spcBef>
              <a:defRPr/>
            </a:pPr>
            <a:endParaRPr lang="en-US" sz="2800" b="1">
              <a:solidFill>
                <a:srgbClr val="FFFFFF"/>
              </a:solidFill>
              <a:cs typeface="+mn-cs"/>
            </a:endParaRPr>
          </a:p>
        </p:txBody>
      </p:sp>
      <p:sp>
        <p:nvSpPr>
          <p:cNvPr id="2282504" name="Rectangle 8"/>
          <p:cNvSpPr>
            <a:spLocks noChangeArrowheads="1"/>
          </p:cNvSpPr>
          <p:nvPr/>
        </p:nvSpPr>
        <p:spPr bwMode="auto">
          <a:xfrm>
            <a:off x="4427984" y="2667000"/>
            <a:ext cx="4741167" cy="76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en-US" sz="4400" b="1">
                <a:solidFill>
                  <a:srgbClr val="FFFFFF"/>
                </a:solidFill>
                <a:cs typeface="+mn-cs"/>
              </a:rPr>
              <a:t>Response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82500"/>
                                        </p:tgtEl>
                                        <p:attrNameLst>
                                          <p:attrName>style.visibility</p:attrName>
                                        </p:attrNameLst>
                                      </p:cBhvr>
                                      <p:to>
                                        <p:strVal val="visible"/>
                                      </p:to>
                                    </p:set>
                                    <p:animEffect transition="in" filter="wipe(up)">
                                      <p:cBhvr>
                                        <p:cTn id="7" dur="500"/>
                                        <p:tgtEl>
                                          <p:spTgt spid="2282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82501"/>
                                        </p:tgtEl>
                                        <p:attrNameLst>
                                          <p:attrName>style.visibility</p:attrName>
                                        </p:attrNameLst>
                                      </p:cBhvr>
                                      <p:to>
                                        <p:strVal val="visible"/>
                                      </p:to>
                                    </p:set>
                                    <p:animEffect transition="in" filter="wipe(up)">
                                      <p:cBhvr>
                                        <p:cTn id="12" dur="500"/>
                                        <p:tgtEl>
                                          <p:spTgt spid="2282501"/>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282502"/>
                                        </p:tgtEl>
                                        <p:attrNameLst>
                                          <p:attrName>style.visibility</p:attrName>
                                        </p:attrNameLst>
                                      </p:cBhvr>
                                      <p:to>
                                        <p:strVal val="visible"/>
                                      </p:to>
                                    </p:set>
                                    <p:animEffect transition="in" filter="wipe(up)">
                                      <p:cBhvr>
                                        <p:cTn id="16" dur="500"/>
                                        <p:tgtEl>
                                          <p:spTgt spid="228250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282503"/>
                                        </p:tgtEl>
                                        <p:attrNameLst>
                                          <p:attrName>style.visibility</p:attrName>
                                        </p:attrNameLst>
                                      </p:cBhvr>
                                      <p:to>
                                        <p:strVal val="visible"/>
                                      </p:to>
                                    </p:set>
                                    <p:animEffect transition="in" filter="wipe(down)">
                                      <p:cBhvr>
                                        <p:cTn id="21" dur="500"/>
                                        <p:tgtEl>
                                          <p:spTgt spid="2282503"/>
                                        </p:tgtEl>
                                      </p:cBhvr>
                                    </p:animEffect>
                                  </p:childTnLst>
                                </p:cTn>
                              </p:par>
                            </p:childTnLst>
                          </p:cTn>
                        </p:par>
                        <p:par>
                          <p:cTn id="22" fill="hold" nodeType="afterGroup">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282504"/>
                                        </p:tgtEl>
                                        <p:attrNameLst>
                                          <p:attrName>style.visibility</p:attrName>
                                        </p:attrNameLst>
                                      </p:cBhvr>
                                      <p:to>
                                        <p:strVal val="visible"/>
                                      </p:to>
                                    </p:set>
                                    <p:animEffect transition="in" filter="wipe(up)">
                                      <p:cBhvr>
                                        <p:cTn id="25" dur="500"/>
                                        <p:tgtEl>
                                          <p:spTgt spid="2282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2500" grpId="0"/>
      <p:bldP spid="2282502" grpId="0"/>
      <p:bldP spid="22825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cs typeface="+mj-cs"/>
              </a:rPr>
              <a:t>I. Our God is </a:t>
            </a:r>
            <a:r>
              <a:rPr lang="en-US" b="1" dirty="0">
                <a:solidFill>
                  <a:srgbClr val="FFFF00"/>
                </a:solidFill>
                <a:cs typeface="+mj-cs"/>
              </a:rPr>
              <a:t>King</a:t>
            </a:r>
            <a:r>
              <a:rPr lang="en-US" b="1" dirty="0">
                <a:solidFill>
                  <a:schemeClr val="bg1"/>
                </a:solidFill>
                <a:cs typeface="+mj-cs"/>
              </a:rPr>
              <a:t> who created everything in contrast to </a:t>
            </a:r>
            <a:br>
              <a:rPr lang="en-US" b="1" dirty="0">
                <a:solidFill>
                  <a:schemeClr val="bg1"/>
                </a:solidFill>
                <a:cs typeface="+mj-cs"/>
              </a:rPr>
            </a:br>
            <a:r>
              <a:rPr lang="en-US" b="1" dirty="0">
                <a:solidFill>
                  <a:schemeClr val="bg1"/>
                </a:solidFill>
                <a:cs typeface="+mj-cs"/>
              </a:rPr>
              <a:t>man-made ideas </a:t>
            </a:r>
            <a:br>
              <a:rPr lang="en-US" b="1" dirty="0">
                <a:solidFill>
                  <a:schemeClr val="bg1"/>
                </a:solidFill>
                <a:cs typeface="+mj-cs"/>
              </a:rPr>
            </a:br>
            <a:r>
              <a:rPr lang="en-US" b="1" dirty="0">
                <a:solidFill>
                  <a:schemeClr val="bg1"/>
                </a:solidFill>
                <a:cs typeface="+mj-cs"/>
              </a:rPr>
              <a:t>(Gen. 1). </a:t>
            </a:r>
            <a:endParaRPr lang="en-US" b="1" dirty="0">
              <a:cs typeface="+mj-cs"/>
            </a:endParaRPr>
          </a:p>
        </p:txBody>
      </p:sp>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1:</a:t>
            </a:r>
            <a:r>
              <a:rPr lang="en-US" sz="4000" b="1">
                <a:solidFill>
                  <a:srgbClr val="FFFFFF"/>
                </a:solidFill>
                <a:effectLst>
                  <a:glow rad="101600">
                    <a:schemeClr val="tx1">
                      <a:alpha val="91000"/>
                    </a:schemeClr>
                  </a:glow>
                </a:effectLst>
                <a:latin typeface="Arial"/>
                <a:ea typeface="ＭＳ Ｐゴシック" pitchFamily="-112" charset="-128"/>
                <a:cs typeface="Arial"/>
              </a:rPr>
              <a:t> Light</a:t>
            </a:r>
          </a:p>
        </p:txBody>
      </p:sp>
      <p:sp>
        <p:nvSpPr>
          <p:cNvPr id="1861637" name="Text Box 5"/>
          <p:cNvSpPr txBox="1">
            <a:spLocks noChangeArrowheads="1"/>
          </p:cNvSpPr>
          <p:nvPr/>
        </p:nvSpPr>
        <p:spPr bwMode="auto">
          <a:xfrm>
            <a:off x="408112"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2:</a:t>
            </a:r>
            <a:r>
              <a:rPr lang="en-US" sz="4000" b="1">
                <a:solidFill>
                  <a:srgbClr val="FFFFFF"/>
                </a:solidFill>
                <a:effectLst>
                  <a:glow rad="101600">
                    <a:schemeClr val="tx1">
                      <a:alpha val="91000"/>
                    </a:schemeClr>
                  </a:glow>
                </a:effectLst>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08112"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3:</a:t>
            </a:r>
            <a:r>
              <a:rPr lang="en-US" sz="4000" b="1">
                <a:solidFill>
                  <a:srgbClr val="FFFFFF"/>
                </a:solidFill>
                <a:effectLst>
                  <a:glow rad="101600">
                    <a:schemeClr val="tx1">
                      <a:alpha val="91000"/>
                    </a:schemeClr>
                  </a:glow>
                </a:effectLst>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46712"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4:</a:t>
            </a:r>
            <a:r>
              <a:rPr lang="en-US" sz="4000" b="1">
                <a:solidFill>
                  <a:srgbClr val="FFFFFF"/>
                </a:solidFill>
                <a:effectLst>
                  <a:glow rad="101600">
                    <a:schemeClr val="tx1">
                      <a:alpha val="91000"/>
                    </a:schemeClr>
                  </a:glow>
                </a:effectLst>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46712"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5:</a:t>
            </a:r>
            <a:r>
              <a:rPr lang="en-US" sz="4000" b="1">
                <a:solidFill>
                  <a:srgbClr val="FFFFFF"/>
                </a:solidFill>
                <a:effectLst>
                  <a:glow rad="101600">
                    <a:schemeClr val="tx1">
                      <a:alpha val="91000"/>
                    </a:schemeClr>
                  </a:glow>
                </a:effectLst>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46712"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6:</a:t>
            </a:r>
            <a:r>
              <a:rPr lang="en-US" sz="4000" b="1">
                <a:solidFill>
                  <a:srgbClr val="FFFFFF"/>
                </a:solidFill>
                <a:effectLst>
                  <a:glow rad="101600">
                    <a:schemeClr val="tx1">
                      <a:alpha val="91000"/>
                    </a:schemeClr>
                  </a:glow>
                </a:effectLst>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effectLst>
                  <a:glow rad="101600">
                    <a:schemeClr val="tx1">
                      <a:alpha val="91000"/>
                    </a:schemeClr>
                  </a:glow>
                </a:effectLst>
                <a:latin typeface="Arial"/>
                <a:ea typeface="ＭＳ Ｐゴシック" pitchFamily="-112" charset="-128"/>
                <a:cs typeface="Arial"/>
              </a:rPr>
              <a:t>Genesis 1:3-31</a:t>
            </a:r>
          </a:p>
        </p:txBody>
      </p:sp>
      <p:sp>
        <p:nvSpPr>
          <p:cNvPr id="182282" name="Rectangle 11"/>
          <p:cNvSpPr>
            <a:spLocks noChangeArrowheads="1"/>
          </p:cNvSpPr>
          <p:nvPr/>
        </p:nvSpPr>
        <p:spPr bwMode="auto">
          <a:xfrm>
            <a:off x="207963" y="1219200"/>
            <a:ext cx="8778875"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defRPr/>
            </a:pPr>
            <a:endParaRPr lang="en-US" b="1">
              <a:solidFill>
                <a:srgbClr val="FFFFFF"/>
              </a:solidFill>
              <a:effectLst>
                <a:glow rad="101600">
                  <a:schemeClr val="tx1">
                    <a:alpha val="91000"/>
                  </a:scheme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b="1">
              <a:effectLst>
                <a:glow rad="101600">
                  <a:schemeClr val="tx1">
                    <a:alpha val="91000"/>
                  </a:schemeClr>
                </a:glow>
              </a:effectLst>
            </a:endParaRPr>
          </a:p>
        </p:txBody>
      </p:sp>
      <p:sp>
        <p:nvSpPr>
          <p:cNvPr id="182284" name="Line 13"/>
          <p:cNvSpPr>
            <a:spLocks noChangeShapeType="1"/>
          </p:cNvSpPr>
          <p:nvPr/>
        </p:nvSpPr>
        <p:spPr bwMode="auto">
          <a:xfrm>
            <a:off x="255588" y="2743200"/>
            <a:ext cx="8731250" cy="381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b="1">
              <a:effectLst>
                <a:glow rad="101600">
                  <a:schemeClr val="tx1">
                    <a:alpha val="91000"/>
                  </a:schemeClr>
                </a:glow>
              </a:effectLst>
            </a:endParaRPr>
          </a:p>
        </p:txBody>
      </p:sp>
      <p:sp>
        <p:nvSpPr>
          <p:cNvPr id="182285" name="Line 14"/>
          <p:cNvSpPr>
            <a:spLocks noChangeShapeType="1"/>
          </p:cNvSpPr>
          <p:nvPr/>
        </p:nvSpPr>
        <p:spPr bwMode="auto">
          <a:xfrm>
            <a:off x="179388" y="4419600"/>
            <a:ext cx="8807450" cy="17463"/>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b="1">
              <a:effectLst>
                <a:glow rad="101600">
                  <a:schemeClr val="tx1">
                    <a:alpha val="91000"/>
                  </a:schemeClr>
                </a:glow>
              </a:effectLst>
            </a:endParaRPr>
          </a:p>
        </p:txBody>
      </p:sp>
      <p:sp>
        <p:nvSpPr>
          <p:cNvPr id="182286"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01600">
                    <a:schemeClr val="tx1">
                      <a:alpha val="91000"/>
                    </a:schemeClr>
                  </a:glow>
                </a:effectLst>
                <a:cs typeface="Arial" charset="0"/>
              </a:rPr>
              <a:t>33</a:t>
            </a: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defRPr/>
            </a:pPr>
            <a:r>
              <a:rPr lang="en-US" sz="3600" b="1" kern="10" spc="-36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a:ea typeface="Arial"/>
                <a:cs typeface="Arial"/>
              </a:rPr>
              <a:t>Formless</a:t>
            </a: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defRPr/>
            </a:pPr>
            <a:r>
              <a:rPr lang="en-US" sz="3600" b="1" kern="1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defRPr/>
            </a:pPr>
            <a:r>
              <a:rPr lang="en-US" sz="3600" b="1" kern="1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defRPr/>
            </a:pPr>
            <a:r>
              <a:rPr lang="en-US" sz="3600" b="1" kern="1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dirty="0">
                <a:solidFill>
                  <a:srgbClr val="FAFE1E"/>
                </a:solidFill>
                <a:effectLst>
                  <a:glow rad="101600">
                    <a:schemeClr val="tx1">
                      <a:alpha val="91000"/>
                    </a:schemeClr>
                  </a:glow>
                </a:effectLst>
                <a:latin typeface="Arial" charset="0"/>
                <a:ea typeface="ＭＳ Ｐゴシック" charset="0"/>
              </a:rPr>
              <a:t>Days of Creation</a:t>
            </a:r>
            <a:endParaRPr lang="en-US" b="1" dirty="0">
              <a:effectLst>
                <a:glow rad="101600">
                  <a:schemeClr val="tx1">
                    <a:alpha val="91000"/>
                  </a:schemeClr>
                </a:glow>
              </a:effectLst>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52" grpId="0" animBg="1"/>
      <p:bldP spid="18616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Creation in Six Days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1</a:t>
            </a:r>
            <a:endParaRPr lang="en-US" sz="3600" b="1" dirty="0">
              <a:solidFill>
                <a:srgbClr val="FFFFFF"/>
              </a:solidFill>
              <a:effectLst>
                <a:outerShdw blurRad="38100" dist="38100" dir="2700000" algn="tl">
                  <a:srgbClr val="000000"/>
                </a:outerShdw>
              </a:effectLst>
              <a:cs typeface="Arial" charset="0"/>
            </a:endParaRPr>
          </a:p>
        </p:txBody>
      </p:sp>
      <p:sp>
        <p:nvSpPr>
          <p:cNvPr id="2326533" name="Text Box 5"/>
          <p:cNvSpPr txBox="1">
            <a:spLocks noChangeArrowheads="1"/>
          </p:cNvSpPr>
          <p:nvPr/>
        </p:nvSpPr>
        <p:spPr bwMode="auto">
          <a:xfrm>
            <a:off x="1905000" y="4800600"/>
            <a:ext cx="7239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In the beginning God created</a:t>
            </a:r>
            <a:br>
              <a:rPr lang="en-US" sz="3600" b="1">
                <a:solidFill>
                  <a:srgbClr val="FFFFFF"/>
                </a:solidFill>
                <a:effectLst>
                  <a:outerShdw blurRad="38100" dist="38100" dir="2700000" algn="tl">
                    <a:srgbClr val="000000"/>
                  </a:outerShdw>
                </a:effectLst>
                <a:cs typeface="Arial" charset="0"/>
              </a:rPr>
            </a:br>
            <a:r>
              <a:rPr lang="en-US" sz="3600" b="1">
                <a:solidFill>
                  <a:srgbClr val="FFFFFF"/>
                </a:solidFill>
                <a:effectLst>
                  <a:outerShdw blurRad="38100" dist="38100" dir="2700000" algn="tl">
                    <a:srgbClr val="000000"/>
                  </a:outerShdw>
                </a:effectLst>
                <a:cs typeface="Arial" charset="0"/>
              </a:rPr>
              <a:t> the heavens and the earth (1a).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76200"/>
            <a:ext cx="93726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1</a:t>
            </a:r>
            <a:endParaRPr lang="en-US" sz="3600" b="1" dirty="0">
              <a:solidFill>
                <a:srgbClr val="FFFFFF"/>
              </a:solidFill>
              <a:effectLst>
                <a:outerShdw blurRad="38100" dist="38100" dir="2700000" algn="tl">
                  <a:srgbClr val="000000"/>
                </a:outerShdw>
              </a:effectLst>
              <a:cs typeface="Arial" charset="0"/>
            </a:endParaRPr>
          </a:p>
        </p:txBody>
      </p:sp>
      <p:sp>
        <p:nvSpPr>
          <p:cNvPr id="2328581" name="Text Box 5"/>
          <p:cNvSpPr txBox="1">
            <a:spLocks noChangeArrowheads="1"/>
          </p:cNvSpPr>
          <p:nvPr/>
        </p:nvSpPr>
        <p:spPr bwMode="auto">
          <a:xfrm>
            <a:off x="76200" y="4508500"/>
            <a:ext cx="90678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The earth was formless and void, and darkness was over the surface of the deep, and the Spirit of God was moving over the surface of the waters (2).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1</a:t>
            </a:r>
            <a:endParaRPr lang="en-US" sz="3600" b="1" dirty="0">
              <a:solidFill>
                <a:srgbClr val="FFFFFF"/>
              </a:solidFill>
              <a:effectLst>
                <a:outerShdw blurRad="38100" dist="38100" dir="2700000" algn="tl">
                  <a:srgbClr val="000000"/>
                </a:outerShdw>
              </a:effectLst>
              <a:cs typeface="Arial" charset="0"/>
            </a:endParaRPr>
          </a:p>
        </p:txBody>
      </p:sp>
      <p:sp>
        <p:nvSpPr>
          <p:cNvPr id="2330629" name="Text Box 5"/>
          <p:cNvSpPr txBox="1">
            <a:spLocks noChangeArrowheads="1"/>
          </p:cNvSpPr>
          <p:nvPr/>
        </p:nvSpPr>
        <p:spPr bwMode="auto">
          <a:xfrm>
            <a:off x="4800600" y="1235075"/>
            <a:ext cx="43434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Then God said, </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Let there be light</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 and there was light.  God saw that the light was good, and he separated the light from the darkness (3-4). </a:t>
            </a:r>
            <a:endParaRPr lang="en-US" sz="3600" b="1">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000000"/>
                </a:solidFill>
                <a:effectLst>
                  <a:outerShdw blurRad="38100" dist="38100" dir="2700000" algn="tl">
                    <a:srgbClr val="FFFFFF"/>
                  </a:outerShdw>
                </a:effectLst>
                <a:cs typeface="Arial" charset="0"/>
              </a:rPr>
              <a:t>God</a:t>
            </a:r>
            <a:r>
              <a:rPr lang="fr-FR" altLang="ja-JP" sz="3600" b="1" dirty="0">
                <a:solidFill>
                  <a:srgbClr val="000000"/>
                </a:solidFill>
                <a:effectLst>
                  <a:outerShdw blurRad="38100" dist="38100" dir="2700000" algn="tl">
                    <a:srgbClr val="FFFFFF"/>
                  </a:outerShdw>
                </a:effectLst>
                <a:cs typeface="Arial" charset="0"/>
              </a:rPr>
              <a:t>'</a:t>
            </a:r>
            <a:r>
              <a:rPr lang="en-US" altLang="ja-JP" sz="3600" b="1" dirty="0">
                <a:solidFill>
                  <a:srgbClr val="000000"/>
                </a:solidFill>
                <a:effectLst>
                  <a:outerShdw blurRad="38100" dist="38100" dir="2700000" algn="tl">
                    <a:srgbClr val="FFFFFF"/>
                  </a:outerShdw>
                </a:effectLst>
                <a:cs typeface="Arial" charset="0"/>
              </a:rPr>
              <a:t>s Creation…Day 1</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God called the light day, and the darkness He called night.  And there was evening and there was morning, one day (5).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34725" name="Text Box 5"/>
          <p:cNvSpPr txBox="1">
            <a:spLocks noChangeArrowheads="1"/>
          </p:cNvSpPr>
          <p:nvPr/>
        </p:nvSpPr>
        <p:spPr bwMode="auto">
          <a:xfrm>
            <a:off x="76200" y="4495800"/>
            <a:ext cx="9144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Then God said, </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Let there be an expanse in the midst of the waters, and let it separate the waters from the waters</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 (6).</a:t>
            </a:r>
            <a:endParaRPr lang="en-US" sz="3600" b="1">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588" y="0"/>
            <a:ext cx="9142412" cy="6858000"/>
          </a:xfrm>
          <a:prstGeom prst="rect">
            <a:avLst/>
          </a:prstGeom>
          <a:solidFill>
            <a:srgbClr val="040404"/>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5974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6858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7" name="Text Box 5"/>
          <p:cNvSpPr txBox="1">
            <a:spLocks noChangeArrowheads="1"/>
          </p:cNvSpPr>
          <p:nvPr/>
        </p:nvSpPr>
        <p:spPr bwMode="auto">
          <a:xfrm>
            <a:off x="1787525" y="0"/>
            <a:ext cx="19939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Comic Sans MS" charset="0"/>
              </a:rPr>
              <a:t>Gen. 1:1</a:t>
            </a:r>
          </a:p>
        </p:txBody>
      </p:sp>
      <p:sp>
        <p:nvSpPr>
          <p:cNvPr id="212998" name="Rectangle 6"/>
          <p:cNvSpPr>
            <a:spLocks noGrp="1" noChangeArrowheads="1"/>
          </p:cNvSpPr>
          <p:nvPr>
            <p:ph type="ctrTitle"/>
          </p:nvPr>
        </p:nvSpPr>
        <p:spPr>
          <a:xfrm>
            <a:off x="179388" y="838200"/>
            <a:ext cx="8686800" cy="4191000"/>
          </a:xfrm>
          <a:effectLst>
            <a:outerShdw blurRad="63500" dist="35921" dir="2700000" algn="ctr" rotWithShape="0">
              <a:schemeClr val="tx2">
                <a:alpha val="74998"/>
              </a:schemeClr>
            </a:outerShdw>
          </a:effectLst>
        </p:spPr>
        <p:txBody>
          <a:bodyPr/>
          <a:lstStyle/>
          <a:p>
            <a:pPr eaLnBrk="1" hangingPunct="1">
              <a:defRPr/>
            </a:pPr>
            <a:r>
              <a:rPr lang="ja-JP" altLang="en-US" sz="11700" b="1" i="1" dirty="0">
                <a:solidFill>
                  <a:srgbClr val="FFFF00"/>
                </a:solidFill>
                <a:effectLst>
                  <a:glow rad="101600">
                    <a:schemeClr val="tx1">
                      <a:alpha val="88000"/>
                    </a:schemeClr>
                  </a:glow>
                </a:effectLst>
                <a:latin typeface="Arial"/>
                <a:cs typeface="+mj-cs"/>
              </a:rPr>
              <a:t>“</a:t>
            </a:r>
            <a:r>
              <a:rPr lang="en-US" sz="11700" b="1" i="1" dirty="0">
                <a:solidFill>
                  <a:srgbClr val="FFFF00"/>
                </a:solidFill>
                <a:effectLst>
                  <a:glow rad="101600">
                    <a:schemeClr val="tx1">
                      <a:alpha val="88000"/>
                    </a:schemeClr>
                  </a:glow>
                </a:effectLst>
                <a:latin typeface="Kosher-Normal" charset="0"/>
                <a:cs typeface="+mj-cs"/>
              </a:rPr>
              <a:t>in the beginning</a:t>
            </a:r>
            <a:r>
              <a:rPr lang="ja-JP" altLang="en-US" sz="11700" b="1" i="1" dirty="0">
                <a:solidFill>
                  <a:srgbClr val="FFFF00"/>
                </a:solidFill>
                <a:effectLst>
                  <a:glow rad="101600">
                    <a:schemeClr val="tx1">
                      <a:alpha val="88000"/>
                    </a:schemeClr>
                  </a:glow>
                </a:effectLst>
                <a:latin typeface="Arial"/>
                <a:cs typeface="+mj-cs"/>
              </a:rPr>
              <a:t>”</a:t>
            </a:r>
            <a:endParaRPr lang="en-US" sz="11700" b="1" i="1" dirty="0">
              <a:solidFill>
                <a:srgbClr val="FFFF00"/>
              </a:solidFill>
              <a:effectLst>
                <a:glow rad="101600">
                  <a:schemeClr val="tx1">
                    <a:alpha val="88000"/>
                  </a:schemeClr>
                </a:glow>
              </a:effectLst>
              <a:latin typeface="Kosher-Normal"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36773" name="Text Box 5"/>
          <p:cNvSpPr txBox="1">
            <a:spLocks noChangeArrowheads="1"/>
          </p:cNvSpPr>
          <p:nvPr/>
        </p:nvSpPr>
        <p:spPr bwMode="auto">
          <a:xfrm>
            <a:off x="0" y="4419600"/>
            <a:ext cx="91440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a:solidFill>
                  <a:srgbClr val="FFFFFF"/>
                </a:solidFill>
                <a:effectLst>
                  <a:outerShdw blurRad="38100" dist="38100" dir="2700000" algn="tl">
                    <a:srgbClr val="000000"/>
                  </a:outerShdw>
                </a:effectLst>
                <a:cs typeface="Arial" charset="0"/>
              </a:rPr>
              <a:t>God made the expanse, and separated the waters which were below the expanse from the waters which were </a:t>
            </a:r>
            <a:br>
              <a:rPr lang="en-US" sz="3600" b="1">
                <a:solidFill>
                  <a:srgbClr val="FFFFFF"/>
                </a:solidFill>
                <a:effectLst>
                  <a:outerShdw blurRad="38100" dist="38100" dir="2700000" algn="tl">
                    <a:srgbClr val="000000"/>
                  </a:outerShdw>
                </a:effectLst>
                <a:cs typeface="Arial" charset="0"/>
              </a:rPr>
            </a:br>
            <a:r>
              <a:rPr lang="en-US" sz="3600" b="1">
                <a:solidFill>
                  <a:srgbClr val="FFFFFF"/>
                </a:solidFill>
                <a:effectLst>
                  <a:outerShdw blurRad="38100" dist="38100" dir="2700000" algn="tl">
                    <a:srgbClr val="000000"/>
                  </a:outerShdw>
                </a:effectLst>
                <a:cs typeface="Arial" charset="0"/>
              </a:rPr>
              <a:t>above the expanse; and it was so (7).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38821" name="Text Box 5"/>
          <p:cNvSpPr txBox="1">
            <a:spLocks noChangeArrowheads="1"/>
          </p:cNvSpPr>
          <p:nvPr/>
        </p:nvSpPr>
        <p:spPr bwMode="auto">
          <a:xfrm>
            <a:off x="228600" y="1524000"/>
            <a:ext cx="4191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God called the expanse heaven (NIV </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sky,</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 8a). </a:t>
            </a:r>
            <a:endParaRPr lang="en-US" sz="3600" b="1">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263"/>
            <a:ext cx="9144000" cy="699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40869" name="Text Box 5"/>
          <p:cNvSpPr txBox="1">
            <a:spLocks noChangeArrowheads="1"/>
          </p:cNvSpPr>
          <p:nvPr/>
        </p:nvSpPr>
        <p:spPr bwMode="auto">
          <a:xfrm>
            <a:off x="1266825" y="5486400"/>
            <a:ext cx="7267575"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And there was evening and morning, a second day (8b).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76200"/>
            <a:ext cx="92027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2916" name="Text Box 4"/>
          <p:cNvSpPr txBox="1">
            <a:spLocks noChangeArrowheads="1"/>
          </p:cNvSpPr>
          <p:nvPr/>
        </p:nvSpPr>
        <p:spPr bwMode="auto">
          <a:xfrm>
            <a:off x="1066800" y="3733800"/>
            <a:ext cx="70104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a:solidFill>
                  <a:srgbClr val="FFFFFF"/>
                </a:solidFill>
                <a:effectLst>
                  <a:outerShdw blurRad="38100" dist="38100" dir="2700000" algn="tl">
                    <a:srgbClr val="000000"/>
                  </a:outerShdw>
                </a:effectLst>
                <a:cs typeface="Arial" charset="0"/>
              </a:rPr>
              <a:t>Then God said, </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Let the waters below the heavens be gathered into one place, and let the dry land appear</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 and it was so (9).</a:t>
            </a:r>
            <a:endParaRPr lang="en-US" sz="3600" b="1">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4964" name="Text Box 4"/>
          <p:cNvSpPr txBox="1">
            <a:spLocks noChangeArrowheads="1"/>
          </p:cNvSpPr>
          <p:nvPr/>
        </p:nvSpPr>
        <p:spPr bwMode="auto">
          <a:xfrm>
            <a:off x="5486400" y="1600200"/>
            <a:ext cx="35052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a:solidFill>
                  <a:srgbClr val="FFFFFF"/>
                </a:solidFill>
                <a:effectLst>
                  <a:outerShdw blurRad="38100" dist="38100" dir="2700000" algn="tl">
                    <a:srgbClr val="000000"/>
                  </a:outerShdw>
                </a:effectLst>
                <a:cs typeface="Arial" charset="0"/>
              </a:rPr>
              <a:t>God called the dry land earth, and the gathering of the waters He called seas; and God saw that it was good (10).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55563"/>
            <a:ext cx="9202738"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7012" name="Text Box 4"/>
          <p:cNvSpPr txBox="1">
            <a:spLocks noChangeArrowheads="1"/>
          </p:cNvSpPr>
          <p:nvPr/>
        </p:nvSpPr>
        <p:spPr bwMode="auto">
          <a:xfrm>
            <a:off x="1905000" y="122238"/>
            <a:ext cx="60960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7013" name="Text Box 5"/>
          <p:cNvSpPr txBox="1">
            <a:spLocks noChangeArrowheads="1"/>
          </p:cNvSpPr>
          <p:nvPr/>
        </p:nvSpPr>
        <p:spPr bwMode="auto">
          <a:xfrm>
            <a:off x="381000" y="990600"/>
            <a:ext cx="86106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Then God said, </a:t>
            </a:r>
            <a:r>
              <a:rPr lang="ja-JP" altLang="en-US"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Let the earth sprout vegetation: plants yielding seed, </a:t>
            </a:r>
            <a:r>
              <a:rPr lang="en-US" altLang="ja-JP" sz="3600" b="1" i="1" dirty="0">
                <a:solidFill>
                  <a:srgbClr val="FFFFFF"/>
                </a:solidFill>
                <a:effectLst>
                  <a:outerShdw blurRad="38100" dist="38100" dir="2700000" algn="tl">
                    <a:srgbClr val="000000"/>
                  </a:outerShdw>
                </a:effectLst>
                <a:cs typeface="Arial" charset="0"/>
              </a:rPr>
              <a:t>and</a:t>
            </a:r>
            <a:r>
              <a:rPr lang="en-US" altLang="ja-JP" sz="3600" b="1" dirty="0">
                <a:solidFill>
                  <a:srgbClr val="FFFFFF"/>
                </a:solidFill>
                <a:effectLst>
                  <a:outerShdw blurRad="38100" dist="38100" dir="2700000" algn="tl">
                    <a:srgbClr val="000000"/>
                  </a:outerShdw>
                </a:effectLst>
                <a:cs typeface="Arial" charset="0"/>
              </a:rPr>
              <a:t> fruit trees on the earth bearing fruit after their kind with seed in them,</a:t>
            </a:r>
            <a:r>
              <a:rPr lang="ja-JP" altLang="en-US"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 and it was so.  The earth brought forth vegetation, plants yielding seed after their kind, and trees bearing fruit with seed in them, after their kind; and God saw that it was good (11-12).</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9059" name="Text Box 3"/>
          <p:cNvSpPr txBox="1">
            <a:spLocks noChangeArrowheads="1"/>
          </p:cNvSpPr>
          <p:nvPr/>
        </p:nvSpPr>
        <p:spPr bwMode="auto">
          <a:xfrm>
            <a:off x="1828800" y="228600"/>
            <a:ext cx="65532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9060" name="Text Box 4"/>
          <p:cNvSpPr txBox="1">
            <a:spLocks noChangeArrowheads="1"/>
          </p:cNvSpPr>
          <p:nvPr/>
        </p:nvSpPr>
        <p:spPr bwMode="auto">
          <a:xfrm>
            <a:off x="5638800" y="2667000"/>
            <a:ext cx="32004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sz="3600" b="1">
                <a:solidFill>
                  <a:srgbClr val="FFFFFF"/>
                </a:solidFill>
                <a:effectLst>
                  <a:outerShdw blurRad="38100" dist="38100" dir="2700000" algn="tl">
                    <a:srgbClr val="000000"/>
                  </a:outerShdw>
                </a:effectLst>
                <a:cs typeface="Arial" charset="0"/>
              </a:rPr>
              <a:t>There was evening and there was morning, a third day (13).</a:t>
            </a: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1107" name="Text Box 3"/>
          <p:cNvSpPr txBox="1">
            <a:spLocks noChangeArrowheads="1"/>
          </p:cNvSpPr>
          <p:nvPr/>
        </p:nvSpPr>
        <p:spPr bwMode="auto">
          <a:xfrm>
            <a:off x="1905000" y="1524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glow rad="139700">
                    <a:schemeClr val="accent4">
                      <a:lumMod val="10000"/>
                      <a:alpha val="99000"/>
                    </a:schemeClr>
                  </a:glow>
                </a:effectLst>
                <a:cs typeface="Arial" charset="0"/>
              </a:rPr>
              <a:t>God</a:t>
            </a:r>
            <a:r>
              <a:rPr lang="fr-FR" altLang="ja-JP" sz="3600" b="1" dirty="0">
                <a:solidFill>
                  <a:srgbClr val="FFFFFF"/>
                </a:solidFill>
                <a:effectLst>
                  <a:glow rad="139700">
                    <a:schemeClr val="accent4">
                      <a:lumMod val="10000"/>
                      <a:alpha val="99000"/>
                    </a:schemeClr>
                  </a:glow>
                </a:effectLst>
                <a:cs typeface="Arial" charset="0"/>
              </a:rPr>
              <a:t>'</a:t>
            </a:r>
            <a:r>
              <a:rPr lang="en-US" altLang="ja-JP" sz="3600" b="1" dirty="0">
                <a:solidFill>
                  <a:srgbClr val="FFFFFF"/>
                </a:solidFill>
                <a:effectLst>
                  <a:glow rad="139700">
                    <a:schemeClr val="accent4">
                      <a:lumMod val="10000"/>
                      <a:alpha val="99000"/>
                    </a:schemeClr>
                  </a:glow>
                </a:effectLst>
                <a:cs typeface="Arial" charset="0"/>
              </a:rPr>
              <a:t>s Creation…Day 4</a:t>
            </a:r>
            <a:endParaRPr lang="en-US" sz="3600" b="1" dirty="0">
              <a:solidFill>
                <a:srgbClr val="FFFFFF"/>
              </a:solidFill>
              <a:effectLst>
                <a:glow rad="139700">
                  <a:schemeClr val="accent4">
                    <a:lumMod val="10000"/>
                    <a:alpha val="99000"/>
                  </a:schemeClr>
                </a:glow>
              </a:effectLst>
              <a:cs typeface="Arial" charset="0"/>
            </a:endParaRPr>
          </a:p>
        </p:txBody>
      </p:sp>
      <p:sp>
        <p:nvSpPr>
          <p:cNvPr id="2351108" name="Text Box 4"/>
          <p:cNvSpPr txBox="1">
            <a:spLocks noChangeArrowheads="1"/>
          </p:cNvSpPr>
          <p:nvPr/>
        </p:nvSpPr>
        <p:spPr bwMode="auto">
          <a:xfrm>
            <a:off x="304800" y="3441700"/>
            <a:ext cx="8839200" cy="286226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glow rad="139700">
                    <a:schemeClr val="accent4">
                      <a:lumMod val="10000"/>
                      <a:alpha val="99000"/>
                    </a:schemeClr>
                  </a:glow>
                </a:effectLst>
                <a:cs typeface="Arial" charset="0"/>
              </a:rPr>
              <a:t>Then God said, </a:t>
            </a:r>
            <a:r>
              <a:rPr lang="ja-JP" altLang="en-US" sz="3600" b="1" dirty="0">
                <a:solidFill>
                  <a:srgbClr val="FFFFFF"/>
                </a:solidFill>
                <a:effectLst>
                  <a:glow rad="139700">
                    <a:schemeClr val="accent4">
                      <a:lumMod val="10000"/>
                      <a:alpha val="99000"/>
                    </a:schemeClr>
                  </a:glow>
                </a:effectLst>
                <a:cs typeface="Arial" charset="0"/>
              </a:rPr>
              <a:t>“</a:t>
            </a:r>
            <a:r>
              <a:rPr lang="en-US" altLang="ja-JP" sz="3600" b="1" dirty="0">
                <a:solidFill>
                  <a:srgbClr val="FFFFFF"/>
                </a:solidFill>
                <a:effectLst>
                  <a:glow rad="139700">
                    <a:schemeClr val="accent4">
                      <a:lumMod val="10000"/>
                      <a:alpha val="99000"/>
                    </a:schemeClr>
                  </a:glow>
                </a:effectLst>
                <a:cs typeface="Arial" charset="0"/>
              </a:rPr>
              <a:t>Let there be lights in the expanse of the heavens to separate the day from the night, and let them be for signs and for seasons and for days and years (14);</a:t>
            </a:r>
            <a:endParaRPr lang="en-US" sz="3600" b="1" dirty="0">
              <a:solidFill>
                <a:srgbClr val="FFFFFF"/>
              </a:solidFill>
              <a:effectLst>
                <a:glow rad="139700">
                  <a:schemeClr val="accent4">
                    <a:lumMod val="10000"/>
                    <a:alpha val="99000"/>
                  </a:schemeClr>
                </a:glow>
              </a:effectLst>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en-US" dirty="0"/>
              <a:t>God</a:t>
            </a:r>
            <a:r>
              <a:rPr lang="fr-FR" altLang="ja-JP" dirty="0"/>
              <a:t>'</a:t>
            </a:r>
            <a:r>
              <a:rPr lang="en-US" altLang="ja-JP" dirty="0"/>
              <a:t>s Creation…Day 4</a:t>
            </a:r>
            <a:endParaRPr lang="en-US" dirty="0"/>
          </a:p>
        </p:txBody>
      </p:sp>
      <p:sp>
        <p:nvSpPr>
          <p:cNvPr id="2353156" name="Text Box 4"/>
          <p:cNvSpPr txBox="1">
            <a:spLocks noChangeArrowheads="1"/>
          </p:cNvSpPr>
          <p:nvPr/>
        </p:nvSpPr>
        <p:spPr bwMode="auto">
          <a:xfrm>
            <a:off x="2895600" y="3749675"/>
            <a:ext cx="6096000" cy="2862263"/>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en-US" dirty="0"/>
              <a:t>And let them be for lights in the expanse of the heavens to give light on the earth</a:t>
            </a:r>
            <a:r>
              <a:rPr lang="ja-JP" altLang="en-US" dirty="0"/>
              <a:t>”</a:t>
            </a:r>
            <a:r>
              <a:rPr lang="en-US" altLang="ja-JP" dirty="0"/>
              <a:t>; and it was so (15).</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a:latin typeface="Arial" charset="0"/>
                <a:ea typeface="ＭＳ Ｐゴシック" charset="0"/>
                <a:cs typeface="Arial" charset="0"/>
              </a:rPr>
              <a:t>Sun</a:t>
            </a:r>
          </a:p>
        </p:txBody>
      </p:sp>
      <p:pic>
        <p:nvPicPr>
          <p:cNvPr id="215042" name="Picture 2" descr="Picture17 (Med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en-US" dirty="0"/>
              <a:t>God</a:t>
            </a:r>
            <a:r>
              <a:rPr lang="fr-FR" altLang="ja-JP" dirty="0"/>
              <a:t>'</a:t>
            </a:r>
            <a:r>
              <a:rPr lang="en-US" altLang="ja-JP" dirty="0"/>
              <a:t>s Creation…Day 4</a:t>
            </a:r>
            <a:endParaRPr lang="en-US" dirty="0"/>
          </a:p>
        </p:txBody>
      </p:sp>
      <p:sp>
        <p:nvSpPr>
          <p:cNvPr id="2355204" name="Text Box 4"/>
          <p:cNvSpPr txBox="1">
            <a:spLocks noChangeArrowheads="1"/>
          </p:cNvSpPr>
          <p:nvPr/>
        </p:nvSpPr>
        <p:spPr bwMode="auto">
          <a:xfrm>
            <a:off x="1219200" y="4968875"/>
            <a:ext cx="7848600" cy="1754188"/>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God made the two great lights, </a:t>
            </a:r>
            <a:br>
              <a:rPr lang="en-US" dirty="0"/>
            </a:br>
            <a:r>
              <a:rPr lang="en-US" dirty="0"/>
              <a:t>the greater light to govern the day (16a)…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5043" name="Text Box 3"/>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a:solidFill>
                  <a:srgbClr val="FFFFFF"/>
                </a:solidFill>
                <a:latin typeface="Arial"/>
                <a:cs typeface="Arial"/>
              </a:rPr>
              <a:t>©2003 TBBMI</a:t>
            </a:r>
          </a:p>
        </p:txBody>
      </p:sp>
      <p:sp>
        <p:nvSpPr>
          <p:cNvPr id="215044" name="Rectangle 4"/>
          <p:cNvSpPr>
            <a:spLocks noChangeArrowheads="1"/>
          </p:cNvSpPr>
          <p:nvPr/>
        </p:nvSpPr>
        <p:spPr bwMode="auto">
          <a:xfrm>
            <a:off x="7586663" y="6526213"/>
            <a:ext cx="647700"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effectLst>
                  <a:outerShdw blurRad="38100" dist="38100" dir="2700000" algn="tl">
                    <a:srgbClr val="FFFFFF"/>
                  </a:outerShdw>
                </a:effectLst>
                <a:latin typeface="Arial"/>
                <a:cs typeface="Arial"/>
              </a:rPr>
              <a:t>7.5.03a.</a:t>
            </a:r>
          </a:p>
        </p:txBody>
      </p:sp>
      <p:sp>
        <p:nvSpPr>
          <p:cNvPr id="215045" name="Rectangle 5"/>
          <p:cNvSpPr>
            <a:spLocks noChangeArrowheads="1"/>
          </p:cNvSpPr>
          <p:nvPr/>
        </p:nvSpPr>
        <p:spPr bwMode="auto">
          <a:xfrm>
            <a:off x="8077200" y="6526213"/>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effectLst>
                  <a:outerShdw blurRad="38100" dist="38100" dir="2700000" algn="tl">
                    <a:srgbClr val="FFFFFF"/>
                  </a:outerShdw>
                </a:effectLst>
                <a:latin typeface="Arial"/>
                <a:cs typeface="Arial"/>
              </a:rPr>
              <a:t>17</a:t>
            </a:r>
          </a:p>
        </p:txBody>
      </p:sp>
      <p:sp>
        <p:nvSpPr>
          <p:cNvPr id="215046" name="Text Box 6"/>
          <p:cNvSpPr txBox="1">
            <a:spLocks noChangeArrowheads="1"/>
          </p:cNvSpPr>
          <p:nvPr/>
        </p:nvSpPr>
        <p:spPr bwMode="auto">
          <a:xfrm>
            <a:off x="990600" y="1812925"/>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chemeClr val="bg1"/>
                </a:solidFill>
                <a:latin typeface="Arial"/>
                <a:cs typeface="Arial"/>
              </a:rPr>
              <a:t>Hebrew:</a:t>
            </a:r>
          </a:p>
        </p:txBody>
      </p:sp>
      <p:sp>
        <p:nvSpPr>
          <p:cNvPr id="215047" name="Text Box 7"/>
          <p:cNvSpPr txBox="1">
            <a:spLocks noChangeArrowheads="1"/>
          </p:cNvSpPr>
          <p:nvPr/>
        </p:nvSpPr>
        <p:spPr bwMode="auto">
          <a:xfrm>
            <a:off x="3276600" y="1752600"/>
            <a:ext cx="4114800" cy="8239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he-IL" sz="4800" b="1">
                <a:solidFill>
                  <a:schemeClr val="bg1"/>
                </a:solidFill>
                <a:latin typeface="Arial"/>
                <a:cs typeface="Arial"/>
              </a:rPr>
              <a:t>ty</a:t>
            </a:r>
            <a:r>
              <a:rPr lang="en-US" sz="4800" b="1">
                <a:solidFill>
                  <a:schemeClr val="bg1"/>
                </a:solidFill>
                <a:latin typeface="Arial"/>
                <a:cs typeface="Arial"/>
              </a:rPr>
              <a:t>v</a:t>
            </a:r>
            <a:r>
              <a:rPr lang="he-IL" sz="4800" b="1">
                <a:solidFill>
                  <a:schemeClr val="bg1"/>
                </a:solidFill>
                <a:latin typeface="Arial"/>
                <a:cs typeface="Arial"/>
              </a:rPr>
              <a:t>arb</a:t>
            </a:r>
          </a:p>
        </p:txBody>
      </p:sp>
      <p:sp>
        <p:nvSpPr>
          <p:cNvPr id="215048" name="Text Box 8"/>
          <p:cNvSpPr txBox="1">
            <a:spLocks noChangeArrowheads="1"/>
          </p:cNvSpPr>
          <p:nvPr/>
        </p:nvSpPr>
        <p:spPr bwMode="auto">
          <a:xfrm>
            <a:off x="990600" y="4327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4000" b="1" i="1">
                <a:solidFill>
                  <a:schemeClr val="bg1"/>
                </a:solidFill>
                <a:latin typeface="Arial"/>
                <a:cs typeface="Arial"/>
              </a:rPr>
              <a:t>Origin, source, birth</a:t>
            </a:r>
          </a:p>
        </p:txBody>
      </p:sp>
      <p:sp>
        <p:nvSpPr>
          <p:cNvPr id="215049" name="Text Box 9"/>
          <p:cNvSpPr txBox="1">
            <a:spLocks noChangeArrowheads="1"/>
          </p:cNvSpPr>
          <p:nvPr/>
        </p:nvSpPr>
        <p:spPr bwMode="auto">
          <a:xfrm>
            <a:off x="5105400" y="1812925"/>
            <a:ext cx="2922588" cy="70802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sz="4000" b="1" dirty="0" err="1">
                <a:solidFill>
                  <a:schemeClr val="bg1"/>
                </a:solidFill>
                <a:latin typeface="Arial"/>
                <a:cs typeface="Arial"/>
              </a:rPr>
              <a:t>bereshith</a:t>
            </a:r>
            <a:endParaRPr lang="he-IL" sz="4000" b="1" dirty="0">
              <a:solidFill>
                <a:schemeClr val="bg1"/>
              </a:solidFill>
              <a:latin typeface="Arial"/>
              <a:cs typeface="Arial"/>
            </a:endParaRPr>
          </a:p>
        </p:txBody>
      </p:sp>
      <p:sp>
        <p:nvSpPr>
          <p:cNvPr id="215050" name="Text Box 10"/>
          <p:cNvSpPr txBox="1">
            <a:spLocks noChangeArrowheads="1"/>
          </p:cNvSpPr>
          <p:nvPr/>
        </p:nvSpPr>
        <p:spPr bwMode="auto">
          <a:xfrm>
            <a:off x="990600" y="3657600"/>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chemeClr val="bg1"/>
                </a:solidFill>
                <a:latin typeface="Arial"/>
                <a:cs typeface="Arial"/>
              </a:rPr>
              <a:t>Greek:</a:t>
            </a:r>
          </a:p>
        </p:txBody>
      </p:sp>
      <p:sp>
        <p:nvSpPr>
          <p:cNvPr id="215051" name="Text Box 11"/>
          <p:cNvSpPr txBox="1">
            <a:spLocks noChangeArrowheads="1"/>
          </p:cNvSpPr>
          <p:nvPr/>
        </p:nvSpPr>
        <p:spPr bwMode="auto">
          <a:xfrm>
            <a:off x="3200400" y="3657600"/>
            <a:ext cx="3352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chemeClr val="bg1"/>
                </a:solidFill>
                <a:latin typeface="Arial"/>
                <a:cs typeface="Arial"/>
              </a:rPr>
              <a:t>ge,nesij</a:t>
            </a:r>
          </a:p>
        </p:txBody>
      </p:sp>
      <p:sp>
        <p:nvSpPr>
          <p:cNvPr id="215052" name="Text Box 12"/>
          <p:cNvSpPr txBox="1">
            <a:spLocks noChangeArrowheads="1"/>
          </p:cNvSpPr>
          <p:nvPr/>
        </p:nvSpPr>
        <p:spPr bwMode="auto">
          <a:xfrm>
            <a:off x="1143000" y="2422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4000" b="1" i="1" dirty="0">
                <a:solidFill>
                  <a:schemeClr val="bg1"/>
                </a:solidFill>
                <a:latin typeface="Arial"/>
                <a:cs typeface="Arial"/>
              </a:rPr>
              <a:t>In the beginning</a:t>
            </a:r>
          </a:p>
        </p:txBody>
      </p:sp>
      <p:sp>
        <p:nvSpPr>
          <p:cNvPr id="215053" name="Text Box 13"/>
          <p:cNvSpPr txBox="1">
            <a:spLocks noChangeArrowheads="1"/>
          </p:cNvSpPr>
          <p:nvPr/>
        </p:nvSpPr>
        <p:spPr bwMode="auto">
          <a:xfrm>
            <a:off x="5165725" y="3657600"/>
            <a:ext cx="22860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sz="4000" b="1" dirty="0">
                <a:solidFill>
                  <a:schemeClr val="bg1"/>
                </a:solidFill>
                <a:latin typeface="Arial"/>
                <a:cs typeface="Arial"/>
              </a:rPr>
              <a:t>genesis</a:t>
            </a:r>
            <a:endParaRPr lang="he-IL" sz="4000" b="1" dirty="0">
              <a:solidFill>
                <a:schemeClr val="bg1"/>
              </a:solidFill>
              <a:latin typeface="Arial"/>
              <a:cs typeface="Arial"/>
            </a:endParaRPr>
          </a:p>
        </p:txBody>
      </p:sp>
      <p:sp>
        <p:nvSpPr>
          <p:cNvPr id="215055" name="Rectangle 15"/>
          <p:cNvSpPr>
            <a:spLocks noGrp="1" noChangeArrowheads="1"/>
          </p:cNvSpPr>
          <p:nvPr>
            <p:ph type="ctrTitle"/>
          </p:nvPr>
        </p:nvSpPr>
        <p:spPr>
          <a:xfrm>
            <a:off x="457200" y="381000"/>
            <a:ext cx="7772400" cy="923925"/>
          </a:xfrm>
          <a:effectLst>
            <a:outerShdw blurRad="63500" dist="38099" dir="2700000" algn="ctr" rotWithShape="0">
              <a:srgbClr val="0033CC">
                <a:alpha val="74998"/>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sz="5400" b="1" dirty="0">
                <a:solidFill>
                  <a:schemeClr val="bg1"/>
                </a:solidFill>
                <a:latin typeface="Arial"/>
                <a:cs typeface="Arial"/>
              </a:rPr>
              <a:t>Genesis Title</a:t>
            </a:r>
          </a:p>
        </p:txBody>
      </p:sp>
      <p:pic>
        <p:nvPicPr>
          <p:cNvPr id="161806" name="Picture 16" descr="Genesis in Gree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67038" y="3505200"/>
            <a:ext cx="2252662"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7" name="Picture 17" descr="bereshith in Hebr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3575" y="1412875"/>
            <a:ext cx="230505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heel spokes="0"/>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700" y="-12700"/>
            <a:ext cx="92837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defRPr/>
            </a:pPr>
            <a:r>
              <a:rPr lang="en-US" dirty="0">
                <a:effectLst>
                  <a:glow rad="139700">
                    <a:srgbClr val="DADADA">
                      <a:lumMod val="10000"/>
                      <a:alpha val="99000"/>
                    </a:srgbClr>
                  </a:glow>
                </a:effectLst>
                <a:latin typeface="Tahoma"/>
                <a:ea typeface="+mn-ea"/>
              </a:rPr>
              <a:t>God</a:t>
            </a:r>
            <a:r>
              <a:rPr lang="fr-FR"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s Creation…Day 4</a:t>
            </a:r>
            <a:endParaRPr lang="en-US" dirty="0">
              <a:effectLst>
                <a:glow rad="139700">
                  <a:srgbClr val="DADADA">
                    <a:lumMod val="10000"/>
                    <a:alpha val="99000"/>
                  </a:srgbClr>
                </a:glow>
              </a:effectLst>
              <a:latin typeface="Tahoma"/>
              <a:ea typeface="+mn-ea"/>
            </a:endParaRPr>
          </a:p>
        </p:txBody>
      </p:sp>
      <p:sp>
        <p:nvSpPr>
          <p:cNvPr id="2357252" name="Text Box 4"/>
          <p:cNvSpPr txBox="1">
            <a:spLocks noChangeArrowheads="1"/>
          </p:cNvSpPr>
          <p:nvPr/>
        </p:nvSpPr>
        <p:spPr bwMode="auto">
          <a:xfrm>
            <a:off x="228600" y="1371600"/>
            <a:ext cx="2155580" cy="4524316"/>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defRPr/>
            </a:pPr>
            <a:r>
              <a:rPr lang="en-US" dirty="0">
                <a:effectLst>
                  <a:glow rad="139700">
                    <a:srgbClr val="DADADA">
                      <a:lumMod val="10000"/>
                      <a:alpha val="99000"/>
                    </a:srgbClr>
                  </a:glow>
                </a:effectLst>
                <a:latin typeface="Tahoma"/>
                <a:ea typeface="+mn-ea"/>
              </a:rPr>
              <a:t>…and the lesser light to govern the night (16b)…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754188"/>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He made the stars also (16c).</a:t>
            </a:r>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4</a:t>
            </a:r>
            <a:endParaRPr lang="en-US" sz="3600" b="1" dirty="0">
              <a:solidFill>
                <a:srgbClr val="FFFFFF"/>
              </a:solidFill>
              <a:effectLst>
                <a:outerShdw blurRad="38100" dist="38100" dir="2700000" algn="tl">
                  <a:srgbClr val="000000"/>
                </a:outerShdw>
              </a:effectLst>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4</a:t>
            </a:r>
            <a:endParaRPr lang="en-US" sz="3600" b="1" dirty="0">
              <a:solidFill>
                <a:srgbClr val="FFFFFF"/>
              </a:solidFill>
              <a:effectLst>
                <a:outerShdw blurRad="38100" dist="38100" dir="2700000" algn="tl">
                  <a:srgbClr val="000000"/>
                </a:outerShdw>
              </a:effectLst>
              <a:cs typeface="Arial" charset="0"/>
            </a:endParaRPr>
          </a:p>
        </p:txBody>
      </p:sp>
      <p:sp>
        <p:nvSpPr>
          <p:cNvPr id="2361348" name="Text Box 4"/>
          <p:cNvSpPr txBox="1">
            <a:spLocks noChangeArrowheads="1"/>
          </p:cNvSpPr>
          <p:nvPr/>
        </p:nvSpPr>
        <p:spPr bwMode="auto">
          <a:xfrm>
            <a:off x="0" y="2819400"/>
            <a:ext cx="9144000" cy="3970338"/>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God placed them in the expanse of the heavens to give light on the earth, and to govern the day and the night, and to separate the light from the darkness; and God saw that it was good.  There was evening and there was morning, a fourth day (17-19).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3396" name="Text Box 4"/>
          <p:cNvSpPr txBox="1">
            <a:spLocks noChangeArrowheads="1"/>
          </p:cNvSpPr>
          <p:nvPr/>
        </p:nvSpPr>
        <p:spPr bwMode="auto">
          <a:xfrm>
            <a:off x="228600" y="3962400"/>
            <a:ext cx="5638800" cy="2308225"/>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l">
              <a:defRPr/>
            </a:pPr>
            <a:r>
              <a:rPr lang="en-US" dirty="0"/>
              <a:t>Then God said, </a:t>
            </a:r>
            <a:br>
              <a:rPr lang="en-US" dirty="0"/>
            </a:br>
            <a:r>
              <a:rPr lang="ja-JP" altLang="en-US" dirty="0"/>
              <a:t>“</a:t>
            </a:r>
            <a:r>
              <a:rPr lang="en-US" altLang="ja-JP" dirty="0"/>
              <a:t>Let the waters teem with swarms of living creatures…</a:t>
            </a:r>
            <a:r>
              <a:rPr lang="ja-JP" altLang="en-US" dirty="0"/>
              <a:t>”</a:t>
            </a:r>
            <a:r>
              <a:rPr lang="en-US" altLang="ja-JP" dirty="0"/>
              <a:t> (20a)</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5444" name="Text Box 4"/>
          <p:cNvSpPr txBox="1">
            <a:spLocks noChangeArrowheads="1"/>
          </p:cNvSpPr>
          <p:nvPr/>
        </p:nvSpPr>
        <p:spPr bwMode="auto">
          <a:xfrm>
            <a:off x="3995936" y="3886200"/>
            <a:ext cx="5071864" cy="2308324"/>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ja-JP" altLang="en-US" dirty="0"/>
              <a:t>“</a:t>
            </a:r>
            <a:r>
              <a:rPr lang="en-US" altLang="ja-JP" dirty="0"/>
              <a:t>…and let birds fly above the earth in the open expanse of the heavens</a:t>
            </a:r>
            <a:r>
              <a:rPr lang="ja-JP" altLang="en-US" dirty="0"/>
              <a:t>”</a:t>
            </a:r>
            <a:r>
              <a:rPr lang="en-US" altLang="ja-JP" dirty="0"/>
              <a:t> (20b).</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7492" name="Text Box 4"/>
          <p:cNvSpPr txBox="1">
            <a:spLocks noChangeArrowheads="1"/>
          </p:cNvSpPr>
          <p:nvPr/>
        </p:nvSpPr>
        <p:spPr bwMode="auto">
          <a:xfrm>
            <a:off x="0" y="4419600"/>
            <a:ext cx="9144000" cy="2308225"/>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God created the great sea monsters and every living creature that moves, with which the waters swarmed after their kind (21a)…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9540" name="Text Box 4"/>
          <p:cNvSpPr txBox="1">
            <a:spLocks noChangeArrowheads="1"/>
          </p:cNvSpPr>
          <p:nvPr/>
        </p:nvSpPr>
        <p:spPr bwMode="auto">
          <a:xfrm>
            <a:off x="152400" y="4397375"/>
            <a:ext cx="4800600" cy="2308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000000"/>
                </a:solidFill>
                <a:effectLst>
                  <a:outerShdw blurRad="38100" dist="38100" dir="2700000" algn="tl">
                    <a:srgbClr val="FFFFFF"/>
                  </a:outerShdw>
                </a:effectLst>
                <a:cs typeface="Arial" charset="0"/>
              </a:rPr>
              <a:t>…and every winged bird after its kind; and God saw that it was good (21b).</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CC"/>
                </a:solidFill>
                <a:effectLst>
                  <a:outerShdw blurRad="38100" dist="38100" dir="2700000" algn="tl">
                    <a:srgbClr val="000000"/>
                  </a:outerShdw>
                </a:effectLst>
                <a:cs typeface="Arial" charset="0"/>
              </a:rPr>
              <a:t>God</a:t>
            </a:r>
            <a:r>
              <a:rPr lang="fr-FR" altLang="ja-JP" sz="3600" b="1" dirty="0">
                <a:solidFill>
                  <a:srgbClr val="FFFFCC"/>
                </a:solidFill>
                <a:effectLst>
                  <a:outerShdw blurRad="38100" dist="38100" dir="2700000" algn="tl">
                    <a:srgbClr val="000000"/>
                  </a:outerShdw>
                </a:effectLst>
                <a:cs typeface="Arial" charset="0"/>
              </a:rPr>
              <a:t>'</a:t>
            </a:r>
            <a:r>
              <a:rPr lang="en-US" altLang="ja-JP" sz="3600" b="1" dirty="0">
                <a:solidFill>
                  <a:srgbClr val="FFFFCC"/>
                </a:solidFill>
                <a:effectLst>
                  <a:outerShdw blurRad="38100" dist="38100" dir="2700000" algn="tl">
                    <a:srgbClr val="000000"/>
                  </a:outerShdw>
                </a:effectLst>
                <a:cs typeface="Arial" charset="0"/>
              </a:rPr>
              <a:t>s Creation…Day 5</a:t>
            </a:r>
            <a:endParaRPr lang="en-US" sz="3600" b="1" dirty="0">
              <a:solidFill>
                <a:srgbClr val="FFFFCC"/>
              </a:solidFill>
              <a:effectLst>
                <a:outerShdw blurRad="38100" dist="38100" dir="2700000" algn="tl">
                  <a:srgbClr val="000000"/>
                </a:outerShdw>
              </a:effectLst>
              <a:cs typeface="Arial" charset="0"/>
            </a:endParaRPr>
          </a:p>
        </p:txBody>
      </p:sp>
      <p:sp>
        <p:nvSpPr>
          <p:cNvPr id="2371588" name="Text Box 4"/>
          <p:cNvSpPr txBox="1">
            <a:spLocks noChangeArrowheads="1"/>
          </p:cNvSpPr>
          <p:nvPr/>
        </p:nvSpPr>
        <p:spPr bwMode="auto">
          <a:xfrm>
            <a:off x="2971800" y="3825875"/>
            <a:ext cx="6172200" cy="286226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God blessed them saying, </a:t>
            </a:r>
            <a:r>
              <a:rPr lang="ja-JP" altLang="en-US" dirty="0"/>
              <a:t>“</a:t>
            </a:r>
            <a:r>
              <a:rPr lang="en-US" altLang="ja-JP" dirty="0"/>
              <a:t>Be fruitful and multiply, and fill the waters in the seas, and let the birds multiply on the earth</a:t>
            </a:r>
            <a:r>
              <a:rPr lang="ja-JP" altLang="en-US" dirty="0"/>
              <a:t>”</a:t>
            </a:r>
            <a:r>
              <a:rPr lang="en-US" altLang="ja-JP" dirty="0"/>
              <a:t> (22).</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73636" name="Text Box 4"/>
          <p:cNvSpPr txBox="1">
            <a:spLocks noChangeArrowheads="1"/>
          </p:cNvSpPr>
          <p:nvPr/>
        </p:nvSpPr>
        <p:spPr bwMode="auto">
          <a:xfrm>
            <a:off x="5257800" y="3843338"/>
            <a:ext cx="3657600" cy="28622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There was evening and there was morning, a fifth day (23).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235522"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God</a:t>
            </a:r>
            <a:r>
              <a:rPr lang="fr-FR" altLang="ja-JP" dirty="0"/>
              <a:t>'</a:t>
            </a:r>
            <a:r>
              <a:rPr lang="en-US" altLang="ja-JP" dirty="0"/>
              <a:t>s Creation…Day 6</a:t>
            </a:r>
            <a:endParaRPr lang="en-US" dirty="0"/>
          </a:p>
        </p:txBody>
      </p:sp>
      <p:sp>
        <p:nvSpPr>
          <p:cNvPr id="2375684" name="Text Box 4"/>
          <p:cNvSpPr txBox="1">
            <a:spLocks noChangeArrowheads="1"/>
          </p:cNvSpPr>
          <p:nvPr/>
        </p:nvSpPr>
        <p:spPr bwMode="auto">
          <a:xfrm>
            <a:off x="152400" y="1600200"/>
            <a:ext cx="8763000" cy="507841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Then God said, </a:t>
            </a:r>
            <a:r>
              <a:rPr lang="ja-JP" altLang="en-US" dirty="0"/>
              <a:t>“</a:t>
            </a:r>
            <a:r>
              <a:rPr lang="en-US" altLang="ja-JP" dirty="0"/>
              <a:t>Let the earth bring forth living creatures after their kind: cattle and creeping things and beasts of the earth after their kind</a:t>
            </a:r>
            <a:r>
              <a:rPr lang="ja-JP" altLang="en-US" dirty="0"/>
              <a:t>”</a:t>
            </a:r>
            <a:r>
              <a:rPr lang="en-US" altLang="ja-JP" dirty="0"/>
              <a:t>; and it was so.  God made the beasts of the earth after their kind, and the cattle after their kind, and everything that creeps on the ground after its kind; and God saw that it was good (24-25).</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685800" y="188913"/>
            <a:ext cx="7772400" cy="1143000"/>
          </a:xfrm>
        </p:spPr>
        <p:txBody>
          <a:bodyPr/>
          <a:lstStyle/>
          <a:p>
            <a:pPr eaLnBrk="1" hangingPunct="1">
              <a:defRPr/>
            </a:pPr>
            <a:r>
              <a:rPr lang="en-US" sz="6000" b="1" dirty="0">
                <a:solidFill>
                  <a:schemeClr val="bg1"/>
                </a:solidFill>
                <a:effectLst>
                  <a:glow rad="177800">
                    <a:schemeClr val="tx1"/>
                  </a:glow>
                </a:effectLst>
                <a:latin typeface="Arial"/>
                <a:cs typeface="Arial"/>
              </a:rPr>
              <a:t>Genesis Questions</a:t>
            </a:r>
            <a:endParaRPr lang="en-US" dirty="0">
              <a:effectLst>
                <a:glow rad="177800">
                  <a:schemeClr val="tx1"/>
                </a:glow>
              </a:effectLst>
              <a:latin typeface="Arial"/>
              <a:cs typeface="Arial"/>
            </a:endParaRPr>
          </a:p>
        </p:txBody>
      </p:sp>
      <p:sp>
        <p:nvSpPr>
          <p:cNvPr id="217092" name="Text Box 4"/>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spAutoFit/>
          </a:bodyPr>
          <a:lstStyle/>
          <a:p>
            <a:pPr algn="ctr">
              <a:spcBef>
                <a:spcPct val="50000"/>
              </a:spcBef>
              <a:defRPr/>
            </a:pPr>
            <a:r>
              <a:rPr lang="en-US" sz="900" b="1">
                <a:solidFill>
                  <a:srgbClr val="FFFFFF"/>
                </a:solidFill>
                <a:effectLst>
                  <a:glow rad="177800">
                    <a:schemeClr val="tx1"/>
                  </a:glow>
                </a:effectLst>
                <a:latin typeface="Arial"/>
                <a:cs typeface="Arial"/>
              </a:rPr>
              <a:t>©2003 TBBMI</a:t>
            </a:r>
          </a:p>
        </p:txBody>
      </p:sp>
      <p:sp>
        <p:nvSpPr>
          <p:cNvPr id="217093" name="Rectangle 5"/>
          <p:cNvSpPr>
            <a:spLocks noChangeArrowheads="1"/>
          </p:cNvSpPr>
          <p:nvPr/>
        </p:nvSpPr>
        <p:spPr bwMode="auto">
          <a:xfrm>
            <a:off x="7586663" y="6526213"/>
            <a:ext cx="647700"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spAutoFit/>
          </a:bodyPr>
          <a:lstStyle/>
          <a:p>
            <a:pPr algn="ctr">
              <a:defRPr/>
            </a:pPr>
            <a:r>
              <a:rPr lang="en-US" sz="1000" b="1">
                <a:effectLst>
                  <a:glow rad="177800">
                    <a:schemeClr val="tx1"/>
                  </a:glow>
                  <a:outerShdw blurRad="38100" dist="38100" dir="2700000" algn="tl">
                    <a:srgbClr val="FFFFFF"/>
                  </a:outerShdw>
                </a:effectLst>
                <a:latin typeface="Arial"/>
                <a:cs typeface="Arial"/>
              </a:rPr>
              <a:t>7.5.03a.</a:t>
            </a:r>
          </a:p>
        </p:txBody>
      </p:sp>
      <p:sp>
        <p:nvSpPr>
          <p:cNvPr id="217094" name="Rectangle 6"/>
          <p:cNvSpPr>
            <a:spLocks noChangeArrowheads="1"/>
          </p:cNvSpPr>
          <p:nvPr/>
        </p:nvSpPr>
        <p:spPr bwMode="auto">
          <a:xfrm>
            <a:off x="8077200" y="6526213"/>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spAutoFit/>
          </a:bodyPr>
          <a:lstStyle/>
          <a:p>
            <a:pPr algn="ctr">
              <a:defRPr/>
            </a:pPr>
            <a:r>
              <a:rPr lang="en-US" sz="1000" b="1">
                <a:effectLst>
                  <a:glow rad="177800">
                    <a:schemeClr val="tx1"/>
                  </a:glow>
                  <a:outerShdw blurRad="38100" dist="38100" dir="2700000" algn="tl">
                    <a:srgbClr val="FFFFFF"/>
                  </a:outerShdw>
                </a:effectLst>
                <a:latin typeface="Arial"/>
                <a:cs typeface="Arial"/>
              </a:rPr>
              <a:t>18</a:t>
            </a:r>
          </a:p>
        </p:txBody>
      </p:sp>
      <p:sp>
        <p:nvSpPr>
          <p:cNvPr id="217095" name="Text Box 7"/>
          <p:cNvSpPr txBox="1">
            <a:spLocks noChangeArrowheads="1"/>
          </p:cNvSpPr>
          <p:nvPr/>
        </p:nvSpPr>
        <p:spPr bwMode="auto">
          <a:xfrm>
            <a:off x="395288" y="1752600"/>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4400" b="1" dirty="0">
                <a:solidFill>
                  <a:schemeClr val="bg1"/>
                </a:solidFill>
                <a:effectLst>
                  <a:glow rad="177800">
                    <a:schemeClr val="tx1"/>
                  </a:glow>
                </a:effectLst>
                <a:latin typeface="Arial"/>
                <a:cs typeface="Arial"/>
              </a:rPr>
              <a:t>"Beginnings"</a:t>
            </a:r>
          </a:p>
        </p:txBody>
      </p:sp>
      <p:sp>
        <p:nvSpPr>
          <p:cNvPr id="217096" name="Text Box 8"/>
          <p:cNvSpPr txBox="1">
            <a:spLocks noChangeArrowheads="1"/>
          </p:cNvSpPr>
          <p:nvPr/>
        </p:nvSpPr>
        <p:spPr bwMode="auto">
          <a:xfrm>
            <a:off x="107950" y="2790825"/>
            <a:ext cx="9086850" cy="280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chemeClr val="bg1"/>
                </a:solidFill>
                <a:effectLst>
                  <a:glow rad="177800">
                    <a:schemeClr val="tx1"/>
                  </a:glow>
                </a:effectLst>
                <a:latin typeface="Arial"/>
                <a:cs typeface="Arial"/>
              </a:rPr>
              <a:t>Where did we come from?  </a:t>
            </a:r>
          </a:p>
          <a:p>
            <a:pPr eaLnBrk="1" hangingPunct="1">
              <a:spcBef>
                <a:spcPct val="50000"/>
              </a:spcBef>
              <a:buFontTx/>
              <a:buChar char="•"/>
              <a:defRPr/>
            </a:pPr>
            <a:r>
              <a:rPr lang="en-US" sz="4400" b="1" dirty="0">
                <a:solidFill>
                  <a:schemeClr val="bg1"/>
                </a:solidFill>
                <a:effectLst>
                  <a:glow rad="177800">
                    <a:schemeClr val="tx1"/>
                  </a:glow>
                </a:effectLst>
                <a:latin typeface="Arial"/>
                <a:cs typeface="Arial"/>
              </a:rPr>
              <a:t>Why is there evil in the world?  </a:t>
            </a:r>
          </a:p>
          <a:p>
            <a:pPr eaLnBrk="1" hangingPunct="1">
              <a:spcBef>
                <a:spcPct val="50000"/>
              </a:spcBef>
              <a:buFontTx/>
              <a:buChar char="•"/>
              <a:defRPr/>
            </a:pPr>
            <a:r>
              <a:rPr lang="en-US" sz="4400" b="1" dirty="0">
                <a:solidFill>
                  <a:schemeClr val="bg1"/>
                </a:solidFill>
                <a:effectLst>
                  <a:glow rad="177800">
                    <a:schemeClr val="tx1"/>
                  </a:glow>
                </a:effectLst>
                <a:latin typeface="Arial"/>
                <a:cs typeface="Arial"/>
              </a:rPr>
              <a:t>Is there hope?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7096">
                                            <p:txEl>
                                              <p:pRg st="2" end="2"/>
                                            </p:txEl>
                                          </p:spTgt>
                                        </p:tgtEl>
                                        <p:attrNameLst>
                                          <p:attrName>style.visibility</p:attrName>
                                        </p:attrNameLst>
                                      </p:cBhvr>
                                      <p:to>
                                        <p:strVal val="visible"/>
                                      </p:to>
                                    </p:set>
                                    <p:animEffect transition="in" filter="dissolve">
                                      <p:cBhvr>
                                        <p:cTn id="15" dur="500"/>
                                        <p:tgtEl>
                                          <p:spTgt spid="2170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237570"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1"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a:solidFill>
                  <a:srgbClr val="000000"/>
                </a:solidFill>
                <a:effectLst>
                  <a:glow rad="279400">
                    <a:schemeClr val="tx1">
                      <a:alpha val="75000"/>
                    </a:schemeClr>
                  </a:glow>
                </a:effectLst>
                <a:cs typeface="Arial" charset="0"/>
              </a:rPr>
              <a:t>God</a:t>
            </a:r>
            <a:r>
              <a:rPr lang="fr-FR" altLang="ja-JP" sz="3600" b="1">
                <a:solidFill>
                  <a:srgbClr val="000000"/>
                </a:solidFill>
                <a:effectLst>
                  <a:glow rad="279400">
                    <a:schemeClr val="tx1">
                      <a:alpha val="75000"/>
                    </a:schemeClr>
                  </a:glow>
                </a:effectLst>
                <a:cs typeface="Arial" charset="0"/>
              </a:rPr>
              <a:t>'</a:t>
            </a:r>
            <a:r>
              <a:rPr lang="en-US" altLang="ja-JP" sz="3600" b="1">
                <a:solidFill>
                  <a:srgbClr val="000000"/>
                </a:solidFill>
                <a:effectLst>
                  <a:glow rad="279400">
                    <a:schemeClr val="tx1">
                      <a:alpha val="75000"/>
                    </a:schemeClr>
                  </a:glow>
                </a:effectLst>
                <a:cs typeface="Arial" charset="0"/>
              </a:rPr>
              <a:t>s Creation…Day 6</a:t>
            </a:r>
            <a:endParaRPr lang="en-US" sz="3600" b="1">
              <a:solidFill>
                <a:srgbClr val="000000"/>
              </a:solidFill>
              <a:effectLst>
                <a:glow rad="279400">
                  <a:schemeClr val="tx1">
                    <a:alpha val="75000"/>
                  </a:schemeClr>
                </a:glow>
              </a:effectLst>
              <a:cs typeface="Arial" charset="0"/>
            </a:endParaRPr>
          </a:p>
        </p:txBody>
      </p:sp>
      <p:sp>
        <p:nvSpPr>
          <p:cNvPr id="237572"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000000"/>
                </a:solidFill>
                <a:effectLst>
                  <a:glow rad="279400">
                    <a:schemeClr val="tx1">
                      <a:alpha val="75000"/>
                    </a:schemeClr>
                  </a:glow>
                </a:effectLst>
                <a:cs typeface="Arial" charset="0"/>
              </a:rPr>
              <a:t>Then God said, </a:t>
            </a:r>
            <a:r>
              <a:rPr lang="ja-JP" altLang="en-US" sz="3600" b="1" dirty="0">
                <a:solidFill>
                  <a:srgbClr val="000000"/>
                </a:solidFill>
                <a:effectLst>
                  <a:glow rad="279400">
                    <a:schemeClr val="tx1">
                      <a:alpha val="75000"/>
                    </a:schemeClr>
                  </a:glow>
                </a:effectLst>
                <a:cs typeface="Arial" charset="0"/>
              </a:rPr>
              <a:t>“</a:t>
            </a:r>
            <a:r>
              <a:rPr lang="en-US" altLang="ja-JP" sz="3600" b="1" dirty="0">
                <a:solidFill>
                  <a:srgbClr val="000000"/>
                </a:solidFill>
                <a:effectLst>
                  <a:glow rad="279400">
                    <a:schemeClr val="tx1">
                      <a:alpha val="75000"/>
                    </a:schemeClr>
                  </a:glow>
                </a:effectLst>
                <a:cs typeface="Arial" charset="0"/>
              </a:rPr>
              <a:t>Let Us make man in Our image, according to Our likeness; and let them rule over the fish of the sea and over the birds of the sky and over the cattle and over all the earth, and over every creeping thing that creeps on the earth</a:t>
            </a:r>
            <a:r>
              <a:rPr lang="ja-JP" altLang="en-US" sz="3600" b="1" dirty="0">
                <a:solidFill>
                  <a:srgbClr val="000000"/>
                </a:solidFill>
                <a:effectLst>
                  <a:glow rad="279400">
                    <a:schemeClr val="tx1">
                      <a:alpha val="75000"/>
                    </a:schemeClr>
                  </a:glow>
                </a:effectLst>
                <a:cs typeface="Arial" charset="0"/>
              </a:rPr>
              <a:t>”</a:t>
            </a:r>
            <a:r>
              <a:rPr lang="en-US" altLang="ja-JP" sz="3600" b="1" dirty="0">
                <a:solidFill>
                  <a:srgbClr val="000000"/>
                </a:solidFill>
                <a:effectLst>
                  <a:glow rad="279400">
                    <a:schemeClr val="tx1">
                      <a:alpha val="75000"/>
                    </a:schemeClr>
                  </a:glow>
                </a:effectLst>
                <a:cs typeface="Arial" charset="0"/>
              </a:rPr>
              <a:t> (26).</a:t>
            </a:r>
            <a:endParaRPr lang="en-US" sz="3600" b="1" dirty="0">
              <a:solidFill>
                <a:srgbClr val="000000"/>
              </a:solidFill>
              <a:effectLst>
                <a:glow rad="279400">
                  <a:schemeClr val="tx1">
                    <a:alpha val="75000"/>
                  </a:schemeClr>
                </a:glow>
              </a:effectLst>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83" name="Rectangle 7"/>
          <p:cNvSpPr>
            <a:spLocks noGrp="1" noRot="1" noChangeArrowheads="1"/>
          </p:cNvSpPr>
          <p:nvPr>
            <p:ph type="title" idx="4294967295"/>
          </p:nvPr>
        </p:nvSpPr>
        <p:spPr>
          <a:xfrm>
            <a:off x="6172200" y="0"/>
            <a:ext cx="2895600" cy="609600"/>
          </a:xfrm>
        </p:spPr>
        <p:txBody>
          <a:bodyPr/>
          <a:lstStyle/>
          <a:p>
            <a:pPr algn="r" eaLnBrk="1" hangingPunct="1">
              <a:defRPr/>
            </a:pPr>
            <a:r>
              <a:rPr lang="en-US" sz="3600">
                <a:latin typeface="Arial" charset="0"/>
                <a:ea typeface="ＭＳ Ｐゴシック" charset="0"/>
                <a:cs typeface="Arial" charset="0"/>
              </a:rPr>
              <a:t>Woman</a:t>
            </a:r>
          </a:p>
        </p:txBody>
      </p:sp>
      <p:sp>
        <p:nvSpPr>
          <p:cNvPr id="239618"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3600">
              <a:solidFill>
                <a:srgbClr val="FFFFFF"/>
              </a:solidFill>
              <a:cs typeface="Arial" charset="0"/>
            </a:endParaRPr>
          </a:p>
        </p:txBody>
      </p:sp>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6</a:t>
            </a:r>
            <a:endParaRPr lang="en-US" sz="3600" b="1" dirty="0">
              <a:solidFill>
                <a:srgbClr val="FFFFFF"/>
              </a:solidFill>
              <a:effectLst>
                <a:outerShdw blurRad="38100" dist="38100" dir="2700000" algn="tl">
                  <a:srgbClr val="000000"/>
                </a:outerShdw>
              </a:effectLst>
              <a:cs typeface="Arial" charset="0"/>
            </a:endParaRPr>
          </a:p>
        </p:txBody>
      </p:sp>
      <p:pic>
        <p:nvPicPr>
          <p:cNvPr id="239620" name="Picture 8" descr="expuls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0825" y="1524000"/>
            <a:ext cx="399097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9785" name="Text Box 9"/>
          <p:cNvSpPr txBox="1">
            <a:spLocks noChangeArrowheads="1"/>
          </p:cNvSpPr>
          <p:nvPr/>
        </p:nvSpPr>
        <p:spPr bwMode="auto">
          <a:xfrm>
            <a:off x="1295400" y="3219450"/>
            <a:ext cx="5410200" cy="120015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in the image of God he created him</a:t>
            </a:r>
          </a:p>
        </p:txBody>
      </p:sp>
      <p:sp>
        <p:nvSpPr>
          <p:cNvPr id="2379786" name="Text Box 10"/>
          <p:cNvSpPr txBox="1">
            <a:spLocks noChangeArrowheads="1"/>
          </p:cNvSpPr>
          <p:nvPr/>
        </p:nvSpPr>
        <p:spPr bwMode="auto">
          <a:xfrm>
            <a:off x="304800" y="1219200"/>
            <a:ext cx="5410200" cy="1200150"/>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l">
              <a:defRPr/>
            </a:pPr>
            <a:r>
              <a:rPr lang="en-US" dirty="0"/>
              <a:t>So God created man in his own image</a:t>
            </a:r>
          </a:p>
        </p:txBody>
      </p:sp>
      <p:sp>
        <p:nvSpPr>
          <p:cNvPr id="2379787" name="Text Box 11"/>
          <p:cNvSpPr txBox="1">
            <a:spLocks noChangeArrowheads="1"/>
          </p:cNvSpPr>
          <p:nvPr/>
        </p:nvSpPr>
        <p:spPr bwMode="auto">
          <a:xfrm>
            <a:off x="3429000" y="5105400"/>
            <a:ext cx="5410200" cy="120015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male and female he created them (27).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u="sng">
                <a:latin typeface="Arial" charset="0"/>
                <a:ea typeface="ＭＳ Ｐゴシック" charset="0"/>
                <a:cs typeface="Arial" charset="0"/>
              </a:rPr>
              <a:t>Mandate</a:t>
            </a:r>
            <a:endParaRPr lang="en-US" sz="3600">
              <a:latin typeface="Arial" charset="0"/>
              <a:ea typeface="ＭＳ Ｐゴシック" charset="0"/>
              <a:cs typeface="Arial" charset="0"/>
            </a:endParaRPr>
          </a:p>
        </p:txBody>
      </p:sp>
      <p:pic>
        <p:nvPicPr>
          <p:cNvPr id="241666" name="Picture 2" descr="Ed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6106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and over </a:t>
            </a:r>
            <a:r>
              <a:rPr lang="en-US" sz="3600" b="1" u="sng">
                <a:solidFill>
                  <a:srgbClr val="FFFFFF"/>
                </a:solidFill>
                <a:effectLst>
                  <a:outerShdw blurRad="38100" dist="38100" dir="2700000" algn="tl">
                    <a:srgbClr val="000000"/>
                  </a:outerShdw>
                </a:effectLst>
                <a:cs typeface="Arial" charset="0"/>
              </a:rPr>
              <a:t>every</a:t>
            </a:r>
            <a:r>
              <a:rPr lang="en-US" sz="3600" b="1">
                <a:solidFill>
                  <a:srgbClr val="FFFFFF"/>
                </a:solidFill>
                <a:effectLst>
                  <a:outerShdw blurRad="38100" dist="38100" dir="2700000" algn="tl">
                    <a:srgbClr val="000000"/>
                  </a:outerShdw>
                </a:effectLst>
                <a:cs typeface="Arial" charset="0"/>
              </a:rPr>
              <a:t> living thing that moves upon the </a:t>
            </a:r>
            <a:r>
              <a:rPr lang="en-US" sz="3600" b="1" u="sng">
                <a:solidFill>
                  <a:srgbClr val="FFFFFF"/>
                </a:solidFill>
                <a:effectLst>
                  <a:outerShdw blurRad="38100" dist="38100" dir="2700000" algn="tl">
                    <a:srgbClr val="000000"/>
                  </a:outerShdw>
                </a:effectLst>
                <a:cs typeface="Arial" charset="0"/>
              </a:rPr>
              <a:t>earth</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 (28).</a:t>
            </a:r>
            <a:endParaRPr lang="en-US" sz="3600" b="1">
              <a:solidFill>
                <a:srgbClr val="FFFFFF"/>
              </a:solidFill>
              <a:effectLst>
                <a:outerShdw blurRad="38100" dist="38100" dir="2700000" algn="tl">
                  <a:srgbClr val="000000"/>
                </a:outerShdw>
              </a:effectLst>
              <a:cs typeface="Arial"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and over the </a:t>
            </a:r>
            <a:r>
              <a:rPr lang="en-US" sz="3600" b="1" u="sng">
                <a:solidFill>
                  <a:srgbClr val="FFFFFF"/>
                </a:solidFill>
                <a:effectLst>
                  <a:outerShdw blurRad="38100" dist="38100" dir="2700000" algn="tl">
                    <a:srgbClr val="000000"/>
                  </a:outerShdw>
                </a:effectLst>
                <a:cs typeface="Arial" charset="0"/>
              </a:rPr>
              <a:t>birds</a:t>
            </a:r>
            <a:r>
              <a:rPr lang="en-US" sz="3600" b="1">
                <a:solidFill>
                  <a:srgbClr val="FFFFFF"/>
                </a:solidFill>
                <a:effectLst>
                  <a:outerShdw blurRad="38100" dist="38100" dir="2700000" algn="tl">
                    <a:srgbClr val="000000"/>
                  </a:outerShdw>
                </a:effectLst>
                <a:cs typeface="Arial" charset="0"/>
              </a:rPr>
              <a:t> of the </a:t>
            </a:r>
            <a:r>
              <a:rPr lang="en-US" sz="3600" b="1" u="sng">
                <a:solidFill>
                  <a:srgbClr val="FFFFFF"/>
                </a:solidFill>
                <a:effectLst>
                  <a:outerShdw blurRad="38100" dist="38100" dir="2700000" algn="tl">
                    <a:srgbClr val="000000"/>
                  </a:outerShdw>
                </a:effectLst>
                <a:cs typeface="Arial" charset="0"/>
              </a:rPr>
              <a:t>air</a:t>
            </a:r>
            <a:endParaRPr lang="en-US" sz="3600" b="1">
              <a:solidFill>
                <a:srgbClr val="FFFFFF"/>
              </a:solidFill>
              <a:effectLst>
                <a:outerShdw blurRad="38100" dist="38100" dir="2700000" algn="tl">
                  <a:srgbClr val="000000"/>
                </a:outerShdw>
              </a:effectLst>
              <a:cs typeface="Arial" charset="0"/>
            </a:endParaRP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and have dominion over the </a:t>
            </a:r>
            <a:r>
              <a:rPr lang="en-US" sz="3600" b="1" u="sng">
                <a:solidFill>
                  <a:srgbClr val="FFFFFF"/>
                </a:solidFill>
                <a:effectLst>
                  <a:outerShdw blurRad="38100" dist="38100" dir="2700000" algn="tl">
                    <a:srgbClr val="000000"/>
                  </a:outerShdw>
                </a:effectLst>
                <a:cs typeface="Arial" charset="0"/>
              </a:rPr>
              <a:t>fish</a:t>
            </a:r>
            <a:r>
              <a:rPr lang="en-US" sz="3600" b="1">
                <a:solidFill>
                  <a:srgbClr val="FFFFFF"/>
                </a:solidFill>
                <a:effectLst>
                  <a:outerShdw blurRad="38100" dist="38100" dir="2700000" algn="tl">
                    <a:srgbClr val="000000"/>
                  </a:outerShdw>
                </a:effectLst>
                <a:cs typeface="Arial" charset="0"/>
              </a:rPr>
              <a:t> of the </a:t>
            </a:r>
            <a:r>
              <a:rPr lang="en-US" sz="3600" b="1" u="sng">
                <a:solidFill>
                  <a:srgbClr val="FFFFFF"/>
                </a:solidFill>
                <a:effectLst>
                  <a:outerShdw blurRad="38100" dist="38100" dir="2700000" algn="tl">
                    <a:srgbClr val="000000"/>
                  </a:outerShdw>
                </a:effectLst>
                <a:cs typeface="Arial" charset="0"/>
              </a:rPr>
              <a:t>sea</a:t>
            </a:r>
            <a:endParaRPr lang="en-US" sz="3600" b="1">
              <a:solidFill>
                <a:srgbClr val="FFFFFF"/>
              </a:solidFill>
              <a:effectLst>
                <a:outerShdw blurRad="38100" dist="38100" dir="2700000" algn="tl">
                  <a:srgbClr val="000000"/>
                </a:outerShdw>
              </a:effectLst>
              <a:cs typeface="Arial" charset="0"/>
            </a:endParaRP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sz="3600" b="1">
                <a:solidFill>
                  <a:srgbClr val="FFFFFF"/>
                </a:solidFill>
                <a:effectLst>
                  <a:outerShdw blurRad="38100" dist="38100" dir="2700000" algn="tl">
                    <a:srgbClr val="000000"/>
                  </a:outerShdw>
                </a:effectLst>
                <a:cs typeface="Arial" charset="0"/>
              </a:rPr>
              <a:t>And God blessed them, and God said to them, </a:t>
            </a:r>
            <a:r>
              <a:rPr lang="ja-JP" altLang="en-US" sz="3600" b="1">
                <a:solidFill>
                  <a:srgbClr val="FFFFFF"/>
                </a:solidFill>
                <a:effectLst>
                  <a:outerShdw blurRad="38100" dist="38100" dir="2700000" algn="tl">
                    <a:srgbClr val="000000"/>
                  </a:outerShdw>
                </a:effectLst>
                <a:cs typeface="Arial" charset="0"/>
              </a:rPr>
              <a:t>“</a:t>
            </a:r>
            <a:r>
              <a:rPr lang="en-US" altLang="ja-JP" sz="3600" b="1">
                <a:solidFill>
                  <a:srgbClr val="FFFFFF"/>
                </a:solidFill>
                <a:effectLst>
                  <a:outerShdw blurRad="38100" dist="38100" dir="2700000" algn="tl">
                    <a:srgbClr val="000000"/>
                  </a:outerShdw>
                </a:effectLst>
                <a:cs typeface="Arial" charset="0"/>
              </a:rPr>
              <a:t>Be fruitful and multiply, and fill the  earth and subdue it; </a:t>
            </a:r>
            <a:endParaRPr lang="en-US" sz="3600" b="1">
              <a:solidFill>
                <a:srgbClr val="FFFFFF"/>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39703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en-US" dirty="0"/>
              <a:t>Then God said, </a:t>
            </a:r>
            <a:r>
              <a:rPr lang="ja-JP" altLang="en-US" dirty="0"/>
              <a:t>“</a:t>
            </a:r>
            <a:r>
              <a:rPr lang="en-US" altLang="ja-JP" dirty="0"/>
              <a:t>Look, I have given you every green plant yielding seed that is on the surface of all the earth, and every tree which has fruit yielding seed; it shall be food for you</a:t>
            </a:r>
            <a:r>
              <a:rPr lang="ja-JP" altLang="en-US" dirty="0"/>
              <a:t>”</a:t>
            </a:r>
            <a:r>
              <a:rPr lang="en-US" altLang="ja-JP" dirty="0"/>
              <a:t> (29) </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9" name="Text Box 7"/>
          <p:cNvSpPr txBox="1">
            <a:spLocks noChangeArrowheads="1"/>
          </p:cNvSpPr>
          <p:nvPr/>
        </p:nvSpPr>
        <p:spPr bwMode="auto">
          <a:xfrm>
            <a:off x="-152400" y="3962400"/>
            <a:ext cx="9144000" cy="286226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ja-JP" altLang="en-US" dirty="0"/>
              <a:t>“</a:t>
            </a:r>
            <a:r>
              <a:rPr lang="en-US" altLang="ja-JP" dirty="0"/>
              <a:t>and to every beast of the earth and to every bird of the sky and to every thing that moves on the earth which has life, I have given every green plant for food</a:t>
            </a:r>
            <a:r>
              <a:rPr lang="ja-JP" altLang="en-US" dirty="0"/>
              <a:t>”</a:t>
            </a:r>
            <a:r>
              <a:rPr lang="en-US" altLang="ja-JP" dirty="0"/>
              <a:t>; and it was so (30).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6</a:t>
            </a:r>
            <a:endParaRPr lang="en-US" sz="3600" b="1" dirty="0">
              <a:solidFill>
                <a:srgbClr val="FFFFFF"/>
              </a:solidFill>
              <a:effectLst>
                <a:outerShdw blurRad="38100" dist="38100" dir="2700000" algn="tl">
                  <a:srgbClr val="000000"/>
                </a:outerShdw>
              </a:effectLst>
              <a:cs typeface="Arial" charset="0"/>
            </a:endParaRPr>
          </a:p>
        </p:txBody>
      </p:sp>
      <p:sp>
        <p:nvSpPr>
          <p:cNvPr id="2493444" name="Text Box 4"/>
          <p:cNvSpPr txBox="1">
            <a:spLocks noChangeArrowheads="1"/>
          </p:cNvSpPr>
          <p:nvPr/>
        </p:nvSpPr>
        <p:spPr bwMode="auto">
          <a:xfrm>
            <a:off x="4419600" y="1295400"/>
            <a:ext cx="44958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God saw all that He had made, and it was very good.</a:t>
            </a:r>
          </a:p>
          <a:p>
            <a:pPr eaLnBrk="1" hangingPunct="1">
              <a:spcBef>
                <a:spcPct val="50000"/>
              </a:spcBef>
              <a:defRPr/>
            </a:pPr>
            <a:endParaRPr lang="en-US" sz="3600" b="1">
              <a:solidFill>
                <a:srgbClr val="FFFFFF"/>
              </a:solidFill>
              <a:effectLst>
                <a:outerShdw blurRad="38100" dist="38100" dir="2700000" algn="tl">
                  <a:srgbClr val="000000"/>
                </a:outerShdw>
              </a:effectLst>
              <a:cs typeface="Arial" charset="0"/>
            </a:endParaRPr>
          </a:p>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And there was evening and there was morning, the sixth day (31).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7</a:t>
            </a:r>
            <a:endParaRPr lang="en-US" sz="3600" b="1" dirty="0">
              <a:solidFill>
                <a:srgbClr val="FFFFFF"/>
              </a:solidFill>
              <a:effectLst>
                <a:outerShdw blurRad="38100" dist="38100" dir="2700000" algn="tl">
                  <a:srgbClr val="000000"/>
                </a:outerShdw>
              </a:effectLst>
              <a:cs typeface="Arial" charset="0"/>
            </a:endParaRPr>
          </a:p>
        </p:txBody>
      </p:sp>
      <p:sp>
        <p:nvSpPr>
          <p:cNvPr id="2495492" name="Text Box 4"/>
          <p:cNvSpPr txBox="1">
            <a:spLocks noChangeArrowheads="1"/>
          </p:cNvSpPr>
          <p:nvPr/>
        </p:nvSpPr>
        <p:spPr bwMode="auto">
          <a:xfrm>
            <a:off x="4114800" y="3886200"/>
            <a:ext cx="4876800" cy="2862263"/>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Thus the heavens and the earth were completed, </a:t>
            </a:r>
            <a:br>
              <a:rPr lang="en-US" dirty="0"/>
            </a:br>
            <a:r>
              <a:rPr lang="en-US" dirty="0"/>
              <a:t>and all their hosts (2:1)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7</a:t>
            </a:r>
            <a:endParaRPr lang="en-US" sz="3600" b="1" dirty="0">
              <a:solidFill>
                <a:srgbClr val="FFFFFF"/>
              </a:solidFill>
              <a:effectLst>
                <a:outerShdw blurRad="38100" dist="38100" dir="2700000" algn="tl">
                  <a:srgbClr val="000000"/>
                </a:outerShdw>
              </a:effectLst>
              <a:cs typeface="Arial" charset="0"/>
            </a:endParaRPr>
          </a:p>
        </p:txBody>
      </p:sp>
      <p:sp>
        <p:nvSpPr>
          <p:cNvPr id="2280452" name="Text Box 4"/>
          <p:cNvSpPr txBox="1">
            <a:spLocks noChangeArrowheads="1"/>
          </p:cNvSpPr>
          <p:nvPr/>
        </p:nvSpPr>
        <p:spPr bwMode="auto">
          <a:xfrm>
            <a:off x="457200" y="4267200"/>
            <a:ext cx="8534400" cy="2308225"/>
          </a:xfrm>
          <a:prstGeom prst="rect">
            <a:avLst/>
          </a:prstGeom>
          <a:noFill/>
          <a:ln w="9525">
            <a:noFill/>
            <a:miter lim="800000"/>
            <a:headEnd/>
            <a:tailEnd/>
          </a:ln>
          <a:effectLst/>
        </p:spPr>
        <p:txBody>
          <a:bodyPr>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l">
              <a:defRPr/>
            </a:pPr>
            <a:r>
              <a:rPr lang="en-US" dirty="0"/>
              <a:t>By the seventh day God completed His work which He had done, and He rested on the seventh day from all His work which He had done (2:2).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220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fr-FR"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7</a:t>
            </a:r>
            <a:endParaRPr lang="en-US" sz="3600" b="1" dirty="0">
              <a:solidFill>
                <a:srgbClr val="FFFFFF"/>
              </a:solidFill>
              <a:effectLst>
                <a:outerShdw blurRad="38100" dist="38100" dir="2700000" algn="tl">
                  <a:srgbClr val="000000"/>
                </a:outerShdw>
              </a:effectLst>
              <a:cs typeface="Arial" charset="0"/>
            </a:endParaRPr>
          </a:p>
        </p:txBody>
      </p:sp>
      <p:sp>
        <p:nvSpPr>
          <p:cNvPr id="2137092" name="Text Box 4"/>
          <p:cNvSpPr txBox="1">
            <a:spLocks noChangeArrowheads="1"/>
          </p:cNvSpPr>
          <p:nvPr/>
        </p:nvSpPr>
        <p:spPr bwMode="auto">
          <a:xfrm>
            <a:off x="179512" y="4114800"/>
            <a:ext cx="8719120" cy="2308225"/>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Then God blessed the seventh day and sanctified it, because in it He rested from all His work which God had created and made (2:3).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958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685800" y="304800"/>
            <a:ext cx="7772400" cy="1143000"/>
          </a:xfrm>
        </p:spPr>
        <p:txBody>
          <a:bodyPr/>
          <a:lstStyle/>
          <a:p>
            <a:pPr>
              <a:defRPr/>
            </a:pPr>
            <a:r>
              <a:rPr lang="en-US" dirty="0">
                <a:solidFill>
                  <a:schemeClr val="tx1"/>
                </a:solidFill>
                <a:cs typeface="+mj-cs"/>
              </a:rPr>
              <a:t>God as King in Genesis 1</a:t>
            </a:r>
            <a:endParaRPr lang="en-US" dirty="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cs typeface="+mn-cs"/>
              </a:rPr>
              <a:t>Uncreated God (1:1)</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cs typeface="+mn-cs"/>
              </a:rPr>
              <a:t>Creation by Word alone (1:4)</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cs typeface="+mn-cs"/>
              </a:rPr>
              <a:t>Creation with ease</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cs typeface="+mn-cs"/>
              </a:rPr>
              <a:t>Sun and moon [gods] created (1:16)</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cs typeface="+mn-cs"/>
              </a:rPr>
              <a:t>Shared rule with man (1:26)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339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ChangeArrowheads="1"/>
          </p:cNvSpPr>
          <p:nvPr/>
        </p:nvSpPr>
        <p:spPr bwMode="auto">
          <a:xfrm>
            <a:off x="0" y="3175"/>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4547" name="Rectangle 3"/>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65891" name="Picture 4" descr="eart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9" name="Rectangle 5"/>
          <p:cNvSpPr>
            <a:spLocks noGrp="1" noChangeArrowheads="1"/>
          </p:cNvSpPr>
          <p:nvPr>
            <p:ph type="title"/>
          </p:nvPr>
        </p:nvSpPr>
        <p:spPr>
          <a:extLst>
            <a:ext uri="{AF507438-7753-43e0-B8FC-AC1667EBCBE1}">
              <a14:hiddenEffects xmlns:a14="http://schemas.microsoft.com/office/drawing/2010/main" xmlns="">
                <a:effectLst>
                  <a:outerShdw blurRad="63500" dist="35921" dir="2700000" algn="ctr" rotWithShape="0">
                    <a:schemeClr val="bg2">
                      <a:alpha val="74998"/>
                    </a:schemeClr>
                  </a:outerShdw>
                </a:effectLst>
              </a14:hiddenEffects>
            </a:ext>
          </a:extLst>
        </p:spPr>
        <p:txBody>
          <a:bodyPr/>
          <a:lstStyle/>
          <a:p>
            <a:pPr eaLnBrk="1" hangingPunct="1">
              <a:defRPr/>
            </a:pPr>
            <a:r>
              <a:rPr lang="en-US" b="1">
                <a:solidFill>
                  <a:schemeClr val="tx1"/>
                </a:solidFill>
                <a:effectLst>
                  <a:outerShdw blurRad="38100" dist="38100" dir="2700000" algn="tl">
                    <a:srgbClr val="010199"/>
                  </a:outerShdw>
                </a:effectLst>
                <a:cs typeface="+mj-cs"/>
              </a:rPr>
              <a:t>Narrative Parallels to Genesis</a:t>
            </a:r>
            <a:endParaRPr lang="en-US" b="1">
              <a:cs typeface="+mj-cs"/>
            </a:endParaRPr>
          </a:p>
        </p:txBody>
      </p:sp>
      <p:sp>
        <p:nvSpPr>
          <p:cNvPr id="364551" name="Rectangle 7"/>
          <p:cNvSpPr>
            <a:spLocks noChangeArrowheads="1"/>
          </p:cNvSpPr>
          <p:nvPr/>
        </p:nvSpPr>
        <p:spPr bwMode="auto">
          <a:xfrm>
            <a:off x="76200" y="1524000"/>
            <a:ext cx="4940300" cy="291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Memphite Theology</a:t>
            </a:r>
          </a:p>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Enuma Elish</a:t>
            </a:r>
          </a:p>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Atrahasis Epic</a:t>
            </a:r>
          </a:p>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Gilgamesh Epic</a:t>
            </a:r>
          </a:p>
        </p:txBody>
      </p:sp>
      <p:sp>
        <p:nvSpPr>
          <p:cNvPr id="364552" name="Rectangle 8"/>
          <p:cNvSpPr>
            <a:spLocks noChangeArrowheads="1"/>
          </p:cNvSpPr>
          <p:nvPr/>
        </p:nvSpPr>
        <p:spPr bwMode="auto">
          <a:xfrm>
            <a:off x="4876800" y="1524000"/>
            <a:ext cx="44958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Creation</a:t>
            </a:r>
          </a:p>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Creation</a:t>
            </a:r>
          </a:p>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Creation &amp; Flood</a:t>
            </a:r>
          </a:p>
          <a:p>
            <a:pPr marL="342900" indent="-342900" eaLnBrk="1" hangingPunct="1">
              <a:spcBef>
                <a:spcPct val="20000"/>
              </a:spcBef>
              <a:buClr>
                <a:schemeClr val="hlink"/>
              </a:buClr>
              <a:buSzPct val="75000"/>
              <a:buFont typeface="Wingdings" charset="0"/>
              <a:buChar char="l"/>
              <a:defRPr/>
            </a:pPr>
            <a:r>
              <a:rPr lang="en-US" sz="3600" b="1">
                <a:effectLst>
                  <a:outerShdw blurRad="38100" dist="38100" dir="2700000" algn="tl">
                    <a:srgbClr val="010199"/>
                  </a:outerShdw>
                </a:effectLst>
              </a:rPr>
              <a:t>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4551">
                                            <p:txEl>
                                              <p:pRg st="0" end="0"/>
                                            </p:txEl>
                                          </p:spTgt>
                                        </p:tgtEl>
                                        <p:attrNameLst>
                                          <p:attrName>style.visibility</p:attrName>
                                        </p:attrNameLst>
                                      </p:cBhvr>
                                      <p:to>
                                        <p:strVal val="visible"/>
                                      </p:to>
                                    </p:set>
                                    <p:animEffect transition="in" filter="wipe(left)">
                                      <p:cBhvr>
                                        <p:cTn id="7" dur="500"/>
                                        <p:tgtEl>
                                          <p:spTgt spid="364551">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4552">
                                            <p:txEl>
                                              <p:pRg st="0" end="0"/>
                                            </p:txEl>
                                          </p:spTgt>
                                        </p:tgtEl>
                                        <p:attrNameLst>
                                          <p:attrName>style.visibility</p:attrName>
                                        </p:attrNameLst>
                                      </p:cBhvr>
                                      <p:to>
                                        <p:strVal val="visible"/>
                                      </p:to>
                                    </p:set>
                                    <p:animEffect transition="in" filter="wipe(left)">
                                      <p:cBhvr>
                                        <p:cTn id="11" dur="500"/>
                                        <p:tgtEl>
                                          <p:spTgt spid="364552">
                                            <p:txEl>
                                              <p:pRg st="0" end="0"/>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4551">
                                            <p:txEl>
                                              <p:pRg st="1" end="1"/>
                                            </p:txEl>
                                          </p:spTgt>
                                        </p:tgtEl>
                                        <p:attrNameLst>
                                          <p:attrName>style.visibility</p:attrName>
                                        </p:attrNameLst>
                                      </p:cBhvr>
                                      <p:to>
                                        <p:strVal val="visible"/>
                                      </p:to>
                                    </p:set>
                                    <p:animEffect transition="in" filter="wipe(left)">
                                      <p:cBhvr>
                                        <p:cTn id="15" dur="500"/>
                                        <p:tgtEl>
                                          <p:spTgt spid="364551">
                                            <p:txEl>
                                              <p:pRg st="1" end="1"/>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64552">
                                            <p:txEl>
                                              <p:pRg st="1" end="1"/>
                                            </p:txEl>
                                          </p:spTgt>
                                        </p:tgtEl>
                                        <p:attrNameLst>
                                          <p:attrName>style.visibility</p:attrName>
                                        </p:attrNameLst>
                                      </p:cBhvr>
                                      <p:to>
                                        <p:strVal val="visible"/>
                                      </p:to>
                                    </p:set>
                                    <p:animEffect transition="in" filter="wipe(left)">
                                      <p:cBhvr>
                                        <p:cTn id="19" dur="500"/>
                                        <p:tgtEl>
                                          <p:spTgt spid="364552">
                                            <p:txEl>
                                              <p:pRg st="1" end="1"/>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64551">
                                            <p:txEl>
                                              <p:pRg st="2" end="2"/>
                                            </p:txEl>
                                          </p:spTgt>
                                        </p:tgtEl>
                                        <p:attrNameLst>
                                          <p:attrName>style.visibility</p:attrName>
                                        </p:attrNameLst>
                                      </p:cBhvr>
                                      <p:to>
                                        <p:strVal val="visible"/>
                                      </p:to>
                                    </p:set>
                                    <p:animEffect transition="in" filter="wipe(left)">
                                      <p:cBhvr>
                                        <p:cTn id="23" dur="500"/>
                                        <p:tgtEl>
                                          <p:spTgt spid="364551">
                                            <p:txEl>
                                              <p:pRg st="2" end="2"/>
                                            </p:txEl>
                                          </p:spTgt>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64552">
                                            <p:txEl>
                                              <p:pRg st="2" end="2"/>
                                            </p:txEl>
                                          </p:spTgt>
                                        </p:tgtEl>
                                        <p:attrNameLst>
                                          <p:attrName>style.visibility</p:attrName>
                                        </p:attrNameLst>
                                      </p:cBhvr>
                                      <p:to>
                                        <p:strVal val="visible"/>
                                      </p:to>
                                    </p:set>
                                    <p:animEffect transition="in" filter="wipe(left)">
                                      <p:cBhvr>
                                        <p:cTn id="27" dur="500"/>
                                        <p:tgtEl>
                                          <p:spTgt spid="364552">
                                            <p:txEl>
                                              <p:pRg st="2" end="2"/>
                                            </p:txEl>
                                          </p:spTgt>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64551">
                                            <p:txEl>
                                              <p:pRg st="3" end="3"/>
                                            </p:txEl>
                                          </p:spTgt>
                                        </p:tgtEl>
                                        <p:attrNameLst>
                                          <p:attrName>style.visibility</p:attrName>
                                        </p:attrNameLst>
                                      </p:cBhvr>
                                      <p:to>
                                        <p:strVal val="visible"/>
                                      </p:to>
                                    </p:set>
                                    <p:animEffect transition="in" filter="wipe(left)">
                                      <p:cBhvr>
                                        <p:cTn id="31" dur="500"/>
                                        <p:tgtEl>
                                          <p:spTgt spid="364551">
                                            <p:txEl>
                                              <p:pRg st="3" end="3"/>
                                            </p:txEl>
                                          </p:spTgt>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64552">
                                            <p:txEl>
                                              <p:pRg st="3" end="3"/>
                                            </p:txEl>
                                          </p:spTgt>
                                        </p:tgtEl>
                                        <p:attrNameLst>
                                          <p:attrName>style.visibility</p:attrName>
                                        </p:attrNameLst>
                                      </p:cBhvr>
                                      <p:to>
                                        <p:strVal val="visible"/>
                                      </p:to>
                                    </p:set>
                                    <p:animEffect transition="in" filter="wipe(left)">
                                      <p:cBhvr>
                                        <p:cTn id="35" dur="500"/>
                                        <p:tgtEl>
                                          <p:spTgt spid="3645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51" grpId="0" build="p"/>
      <p:bldP spid="36455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cs typeface="Arial" charset="0"/>
            </a:endParaRPr>
          </a:p>
        </p:txBody>
      </p:sp>
      <p:pic>
        <p:nvPicPr>
          <p:cNvPr id="258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1:</a:t>
            </a:r>
            <a:r>
              <a:rPr lang="en-US" sz="4000">
                <a:solidFill>
                  <a:srgbClr val="FFFFFF"/>
                </a:solidFill>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2:</a:t>
            </a:r>
            <a:r>
              <a:rPr lang="en-US" sz="4000">
                <a:solidFill>
                  <a:srgbClr val="FFFFFF"/>
                </a:solidFill>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a:solidFill>
                  <a:srgbClr val="FFFF00"/>
                </a:solidFill>
                <a:latin typeface="Arial"/>
                <a:ea typeface="ＭＳ Ｐゴシック" pitchFamily="-112" charset="-128"/>
                <a:cs typeface="Arial"/>
              </a:rPr>
              <a:t>Day 3:</a:t>
            </a:r>
            <a:r>
              <a:rPr lang="en-US" sz="4000">
                <a:solidFill>
                  <a:srgbClr val="FFFFFF"/>
                </a:solidFill>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4:</a:t>
            </a:r>
            <a:r>
              <a:rPr lang="en-US" sz="4000">
                <a:solidFill>
                  <a:srgbClr val="FFFFFF"/>
                </a:solidFill>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5:</a:t>
            </a:r>
            <a:r>
              <a:rPr lang="en-US" sz="4000">
                <a:solidFill>
                  <a:srgbClr val="FFFFFF"/>
                </a:solidFill>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6:</a:t>
            </a:r>
            <a:r>
              <a:rPr lang="en-US" sz="4000">
                <a:solidFill>
                  <a:srgbClr val="FFFFFF"/>
                </a:solidFill>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latin typeface="Arial"/>
                <a:ea typeface="ＭＳ Ｐゴシック" pitchFamily="-112" charset="-128"/>
                <a:cs typeface="Arial"/>
              </a:rPr>
              <a:t>Genesis 1:3-31</a:t>
            </a:r>
          </a:p>
        </p:txBody>
      </p:sp>
      <p:sp>
        <p:nvSpPr>
          <p:cNvPr id="258058"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a:solidFill>
                <a:srgbClr val="FFFFFF"/>
              </a:solidFill>
              <a:cs typeface="Arial" charset="0"/>
            </a:endParaRPr>
          </a:p>
        </p:txBody>
      </p:sp>
      <p:sp>
        <p:nvSpPr>
          <p:cNvPr id="258059"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8060"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8061"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8062"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33</a:t>
            </a:r>
          </a:p>
        </p:txBody>
      </p:sp>
      <p:sp>
        <p:nvSpPr>
          <p:cNvPr id="2580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rPr>
              <a:t>Formless</a:t>
            </a:r>
          </a:p>
        </p:txBody>
      </p:sp>
      <p:sp>
        <p:nvSpPr>
          <p:cNvPr id="2580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a:ea typeface="Arial"/>
                <a:cs typeface="Arial"/>
              </a:rPr>
              <a:t>Void</a:t>
            </a:r>
          </a:p>
        </p:txBody>
      </p:sp>
      <p:sp>
        <p:nvSpPr>
          <p:cNvPr id="2580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Forming</a:t>
            </a:r>
          </a:p>
        </p:txBody>
      </p:sp>
      <p:sp>
        <p:nvSpPr>
          <p:cNvPr id="258066"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Filling</a:t>
            </a:r>
          </a:p>
        </p:txBody>
      </p:sp>
      <p:sp>
        <p:nvSpPr>
          <p:cNvPr id="258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cs typeface="Arial" charset="0"/>
            </a:endParaRPr>
          </a:p>
        </p:txBody>
      </p:sp>
      <p:sp>
        <p:nvSpPr>
          <p:cNvPr id="258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r>
              <a:rPr lang="en-US" sz="5400">
                <a:solidFill>
                  <a:srgbClr val="FAFE1E"/>
                </a:solidFill>
                <a:latin typeface="Arial" charset="0"/>
                <a:ea typeface="ＭＳ Ｐゴシック" charset="0"/>
              </a:rPr>
              <a:t>Days of Creation</a:t>
            </a:r>
            <a:endParaRPr lang="en-US">
              <a:latin typeface="Arial" charset="0"/>
              <a:ea typeface="ＭＳ Ｐゴシック"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en-US" b="1" dirty="0">
                <a:solidFill>
                  <a:schemeClr val="bg1"/>
                </a:solidFill>
                <a:effectLst>
                  <a:outerShdw blurRad="50800" dist="88900" dir="2700000" algn="tl" rotWithShape="0">
                    <a:srgbClr val="000000">
                      <a:alpha val="92000"/>
                    </a:srgbClr>
                  </a:outerShdw>
                </a:effectLst>
                <a:cs typeface="+mj-cs"/>
              </a:rPr>
              <a:t>II. Creationism and God</a:t>
            </a:r>
            <a:r>
              <a:rPr lang="fr-FR" altLang="ja-JP" b="1" dirty="0">
                <a:solidFill>
                  <a:schemeClr val="bg1"/>
                </a:solidFill>
                <a:effectLst>
                  <a:outerShdw blurRad="50800" dist="88900" dir="2700000" algn="tl" rotWithShape="0">
                    <a:srgbClr val="000000">
                      <a:alpha val="92000"/>
                    </a:srgbClr>
                  </a:outerShdw>
                </a:effectLst>
                <a:cs typeface="+mj-cs"/>
              </a:rPr>
              <a:t>'</a:t>
            </a:r>
            <a:r>
              <a:rPr lang="en-US" b="1" dirty="0">
                <a:solidFill>
                  <a:schemeClr val="bg1"/>
                </a:solidFill>
                <a:effectLst>
                  <a:outerShdw blurRad="50800" dist="88900" dir="2700000" algn="tl" rotWithShape="0">
                    <a:srgbClr val="000000">
                      <a:alpha val="92000"/>
                    </a:srgbClr>
                  </a:outerShdw>
                </a:effectLst>
                <a:cs typeface="+mj-cs"/>
              </a:rPr>
              <a:t>s Kingship are continually </a:t>
            </a:r>
            <a:r>
              <a:rPr lang="en-US" b="1" dirty="0">
                <a:solidFill>
                  <a:srgbClr val="FFFF00"/>
                </a:solidFill>
                <a:effectLst>
                  <a:outerShdw blurRad="50800" dist="88900" dir="2700000" algn="tl" rotWithShape="0">
                    <a:srgbClr val="000000">
                      <a:alpha val="92000"/>
                    </a:srgbClr>
                  </a:outerShdw>
                </a:effectLst>
                <a:cs typeface="+mj-cs"/>
              </a:rPr>
              <a:t>attacked</a:t>
            </a:r>
            <a:r>
              <a:rPr lang="en-US" b="1" dirty="0">
                <a:solidFill>
                  <a:schemeClr val="bg1"/>
                </a:solidFill>
                <a:effectLst>
                  <a:outerShdw blurRad="50800" dist="88900" dir="2700000" algn="tl" rotWithShape="0">
                    <a:srgbClr val="000000">
                      <a:alpha val="92000"/>
                    </a:srgbClr>
                  </a:outerShdw>
                </a:effectLst>
                <a:cs typeface="+mj-cs"/>
              </a:rPr>
              <a:t> today.</a:t>
            </a:r>
            <a:endParaRPr lang="en-US" dirty="0">
              <a:effectLst>
                <a:outerShdw blurRad="50800" dist="88900" dir="2700000" algn="tl" rotWithShape="0">
                  <a:srgbClr val="000000">
                    <a:alpha val="92000"/>
                  </a:srgbClr>
                </a:outerShdw>
              </a:effectLst>
              <a:cs typeface="+mj-cs"/>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cs typeface="Arial"/>
              </a:rPr>
              <a:t>Prior Creation</a:t>
            </a:r>
          </a:p>
        </p:txBody>
      </p:sp>
      <p:sp>
        <p:nvSpPr>
          <p:cNvPr id="2369540" name="Text Box 4"/>
          <p:cNvSpPr txBox="1">
            <a:spLocks noChangeArrowheads="1"/>
          </p:cNvSpPr>
          <p:nvPr/>
        </p:nvSpPr>
        <p:spPr bwMode="auto">
          <a:xfrm>
            <a:off x="34925" y="5213350"/>
            <a:ext cx="2971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cs typeface="Arial"/>
              </a:rPr>
              <a:t>Two-Phase</a:t>
            </a: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228600">
                    <a:schemeClr val="tx1">
                      <a:alpha val="75000"/>
                    </a:schemeClr>
                  </a:glow>
                </a:effectLst>
                <a:latin typeface="Arial"/>
                <a:cs typeface="Arial"/>
              </a:rPr>
              <a:t>Day-Age</a:t>
            </a:r>
          </a:p>
        </p:txBody>
      </p:sp>
      <p:sp>
        <p:nvSpPr>
          <p:cNvPr id="2369542" name="Text Box 6"/>
          <p:cNvSpPr txBox="1">
            <a:spLocks noChangeArrowheads="1"/>
          </p:cNvSpPr>
          <p:nvPr/>
        </p:nvSpPr>
        <p:spPr bwMode="auto">
          <a:xfrm>
            <a:off x="34925" y="30718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cs typeface="Arial"/>
              </a:rPr>
              <a:t>Literary</a:t>
            </a:r>
          </a:p>
        </p:txBody>
      </p:sp>
      <p:sp>
        <p:nvSpPr>
          <p:cNvPr id="2369543" name="Text Box 7"/>
          <p:cNvSpPr txBox="1">
            <a:spLocks noChangeArrowheads="1"/>
          </p:cNvSpPr>
          <p:nvPr/>
        </p:nvSpPr>
        <p:spPr bwMode="auto">
          <a:xfrm>
            <a:off x="34925" y="1196975"/>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chemeClr val="tx1">
                      <a:alpha val="75000"/>
                    </a:schemeClr>
                  </a:glow>
                </a:effectLst>
                <a:latin typeface="Arial"/>
                <a:cs typeface="Arial"/>
              </a:rPr>
              <a:t>24-Hour Day</a:t>
            </a: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en-US" sz="3600" b="1" u="sng" dirty="0">
                <a:solidFill>
                  <a:srgbClr val="FFFF00"/>
                </a:solidFill>
                <a:effectLst>
                  <a:glow rad="228600">
                    <a:schemeClr val="tx1">
                      <a:alpha val="75000"/>
                    </a:schemeClr>
                  </a:glow>
                </a:effectLst>
                <a:latin typeface="Arial"/>
                <a:cs typeface="Arial"/>
              </a:rPr>
              <a:t>Creation |</a:t>
            </a:r>
            <a:r>
              <a:rPr lang="en-US" sz="3600" b="1" dirty="0">
                <a:solidFill>
                  <a:srgbClr val="FFFF00"/>
                </a:solidFill>
                <a:effectLst>
                  <a:glow rad="228600">
                    <a:schemeClr val="tx1">
                      <a:alpha val="75000"/>
                    </a:schemeClr>
                  </a:glow>
                </a:effectLst>
                <a:latin typeface="Arial"/>
                <a:cs typeface="Arial"/>
              </a:rPr>
              <a:t> </a:t>
            </a:r>
            <a:r>
              <a:rPr lang="en-US" b="1" dirty="0">
                <a:solidFill>
                  <a:srgbClr val="FFFF00"/>
                </a:solidFill>
                <a:effectLst>
                  <a:glow rad="228600">
                    <a:schemeClr val="tx1">
                      <a:alpha val="75000"/>
                    </a:schemeClr>
                  </a:glow>
                </a:effectLst>
                <a:latin typeface="Arial"/>
                <a:cs typeface="Arial"/>
              </a:rPr>
              <a:t>Gap</a:t>
            </a:r>
            <a:r>
              <a:rPr lang="en-US" sz="3600" b="1" dirty="0">
                <a:solidFill>
                  <a:srgbClr val="FFFF00"/>
                </a:solidFill>
                <a:effectLst>
                  <a:glow rad="228600">
                    <a:schemeClr val="tx1">
                      <a:alpha val="75000"/>
                    </a:schemeClr>
                  </a:glow>
                </a:effectLst>
                <a:latin typeface="Arial"/>
                <a:cs typeface="Arial"/>
              </a:rPr>
              <a:t> </a:t>
            </a:r>
            <a:r>
              <a:rPr lang="en-US" sz="3600" b="1" u="sng" dirty="0">
                <a:solidFill>
                  <a:srgbClr val="FFFF00"/>
                </a:solidFill>
                <a:effectLst>
                  <a:glow rad="228600">
                    <a:schemeClr val="tx1">
                      <a:alpha val="75000"/>
                    </a:schemeClr>
                  </a:glow>
                </a:effectLst>
                <a:latin typeface="Arial"/>
                <a:cs typeface="Arial"/>
              </a:rPr>
              <a:t>| Re-Creation</a:t>
            </a:r>
            <a:br>
              <a:rPr lang="en-US" sz="3600" b="1" u="sng" dirty="0">
                <a:solidFill>
                  <a:srgbClr val="FFFF00"/>
                </a:solidFill>
                <a:effectLst>
                  <a:glow rad="228600">
                    <a:schemeClr val="tx1">
                      <a:alpha val="75000"/>
                    </a:schemeClr>
                  </a:glow>
                </a:effectLst>
                <a:latin typeface="Arial"/>
                <a:cs typeface="Arial"/>
              </a:rPr>
            </a:br>
            <a:r>
              <a:rPr lang="en-US" sz="3600" b="1" dirty="0">
                <a:solidFill>
                  <a:srgbClr val="FFFF00"/>
                </a:solidFill>
                <a:effectLst>
                  <a:glow rad="228600">
                    <a:schemeClr val="tx1">
                      <a:alpha val="75000"/>
                    </a:schemeClr>
                  </a:glow>
                </a:effectLst>
                <a:latin typeface="Arial"/>
                <a:cs typeface="Arial"/>
              </a:rPr>
              <a:t>1:1	1:2-2:3</a:t>
            </a: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u="sng">
                <a:solidFill>
                  <a:srgbClr val="FFFF00"/>
                </a:solidFill>
                <a:effectLst>
                  <a:glow rad="228600">
                    <a:schemeClr val="tx1">
                      <a:alpha val="75000"/>
                    </a:schemeClr>
                  </a:glow>
                </a:effectLst>
                <a:latin typeface="Arial"/>
                <a:cs typeface="Arial"/>
              </a:rPr>
              <a:t>Creation |</a:t>
            </a:r>
            <a:r>
              <a:rPr lang="en-US" sz="3600" b="1">
                <a:solidFill>
                  <a:srgbClr val="FFFF00"/>
                </a:solidFill>
                <a:effectLst>
                  <a:glow rad="228600">
                    <a:schemeClr val="tx1">
                      <a:alpha val="75000"/>
                    </a:schemeClr>
                  </a:glow>
                </a:effectLst>
                <a:latin typeface="Arial"/>
                <a:cs typeface="Arial"/>
              </a:rPr>
              <a:t> </a:t>
            </a:r>
            <a:r>
              <a:rPr lang="en-US" b="1">
                <a:solidFill>
                  <a:srgbClr val="FFFF00"/>
                </a:solidFill>
                <a:effectLst>
                  <a:glow rad="228600">
                    <a:schemeClr val="tx1">
                      <a:alpha val="75000"/>
                    </a:schemeClr>
                  </a:glow>
                </a:effectLst>
                <a:latin typeface="Arial"/>
                <a:cs typeface="Arial"/>
              </a:rPr>
              <a:t>Gap</a:t>
            </a:r>
            <a:r>
              <a:rPr lang="en-US" sz="3600" b="1">
                <a:solidFill>
                  <a:srgbClr val="FFFF00"/>
                </a:solidFill>
                <a:effectLst>
                  <a:glow rad="228600">
                    <a:schemeClr val="tx1">
                      <a:alpha val="75000"/>
                    </a:schemeClr>
                  </a:glow>
                </a:effectLst>
                <a:latin typeface="Arial"/>
                <a:cs typeface="Arial"/>
              </a:rPr>
              <a:t> </a:t>
            </a:r>
            <a:r>
              <a:rPr lang="en-US" sz="3600" b="1" u="sng">
                <a:solidFill>
                  <a:srgbClr val="FFFF00"/>
                </a:solidFill>
                <a:effectLst>
                  <a:glow rad="228600">
                    <a:schemeClr val="tx1">
                      <a:alpha val="75000"/>
                    </a:schemeClr>
                  </a:glow>
                </a:effectLst>
                <a:latin typeface="Arial"/>
                <a:cs typeface="Arial"/>
              </a:rPr>
              <a:t>| Creation  </a:t>
            </a:r>
            <a:r>
              <a:rPr lang="en-US" sz="3600" b="1">
                <a:solidFill>
                  <a:srgbClr val="FFFF00"/>
                </a:solidFill>
                <a:effectLst>
                  <a:glow rad="228600">
                    <a:schemeClr val="tx1">
                      <a:alpha val="75000"/>
                    </a:schemeClr>
                  </a:glow>
                </a:effectLst>
                <a:latin typeface="Arial"/>
                <a:cs typeface="Arial"/>
              </a:rPr>
              <a:t>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cs typeface="Arial"/>
              </a:rPr>
              <a:t>1 day = indefinite era</a:t>
            </a: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chemeClr val="tx1">
                      <a:alpha val="75000"/>
                    </a:schemeClr>
                  </a:glow>
                </a:effectLst>
                <a:latin typeface="Arial"/>
                <a:cs typeface="Arial"/>
              </a:rPr>
              <a:t>1 day = literal 24 hours</a:t>
            </a: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cs typeface="Arial"/>
              </a:rPr>
              <a:t>7 days = symbolic</a:t>
            </a: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sz="3200" b="1">
                <a:solidFill>
                  <a:srgbClr val="FFFFFF"/>
                </a:solidFill>
                <a:effectLst>
                  <a:glow rad="228600">
                    <a:schemeClr val="tx1">
                      <a:alpha val="75000"/>
                    </a:schemeClr>
                  </a:glow>
                </a:effectLst>
                <a:latin typeface="Arial"/>
                <a:cs typeface="Arial"/>
              </a:rPr>
              <a:t>Genesis 1</a:t>
            </a:r>
          </a:p>
        </p:txBody>
      </p:sp>
      <p:sp>
        <p:nvSpPr>
          <p:cNvPr id="2369550" name="Rectangle 14"/>
          <p:cNvSpPr>
            <a:spLocks noGrp="1" noChangeArrowheads="1"/>
          </p:cNvSpPr>
          <p:nvPr>
            <p:ph type="title" idx="4294967295"/>
          </p:nvPr>
        </p:nvSpPr>
        <p:spPr>
          <a:xfrm>
            <a:off x="1187450" y="76200"/>
            <a:ext cx="6553200" cy="914400"/>
          </a:xfrm>
        </p:spPr>
        <p:txBody>
          <a:bodyPr/>
          <a:lstStyle/>
          <a:p>
            <a:pPr eaLnBrk="1" hangingPunct="1">
              <a:defRPr/>
            </a:pPr>
            <a:r>
              <a:rPr lang="en-US" sz="5400" b="1">
                <a:solidFill>
                  <a:schemeClr val="bg1"/>
                </a:solidFill>
                <a:effectLst>
                  <a:glow rad="228600">
                    <a:schemeClr val="tx1">
                      <a:alpha val="75000"/>
                    </a:schemeClr>
                  </a:glow>
                </a:effectLst>
                <a:latin typeface="Arial"/>
                <a:cs typeface="Arial"/>
              </a:rPr>
              <a:t>Creation Theories</a:t>
            </a:r>
            <a:endParaRPr lang="en-US">
              <a:effectLst>
                <a:glow rad="228600">
                  <a:schemeClr val="tx1">
                    <a:alpha val="75000"/>
                  </a:schemeClr>
                </a:glow>
              </a:effectLst>
              <a:latin typeface="Arial"/>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00"/>
                </a:solidFill>
                <a:effectLst>
                  <a:glow rad="228600">
                    <a:schemeClr val="tx1">
                      <a:alpha val="75000"/>
                    </a:schemeClr>
                  </a:glow>
                </a:effectLst>
                <a:cs typeface="Arial" charset="0"/>
              </a:rPr>
              <a:t>	1:1-2:3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a:xfrm>
            <a:off x="9600" y="6305550"/>
            <a:ext cx="2895600" cy="552450"/>
          </a:xfrm>
        </p:spPr>
        <p:txBody>
          <a:bodyPr/>
          <a:lstStyle/>
          <a:p>
            <a:pPr>
              <a:defRPr/>
            </a:pPr>
            <a:r>
              <a:rPr lang="en-US" b="1"/>
              <a:t>Words &amp; Music: Marc Byrd,</a:t>
            </a:r>
          </a:p>
          <a:p>
            <a:pPr>
              <a:defRPr/>
            </a:pPr>
            <a:r>
              <a:rPr lang="en-US" b="1"/>
              <a:t>Steve Hindalong</a:t>
            </a:r>
          </a:p>
        </p:txBody>
      </p:sp>
      <p:sp>
        <p:nvSpPr>
          <p:cNvPr id="2371586" name="Rectangle 2"/>
          <p:cNvSpPr>
            <a:spLocks noChangeArrowheads="1"/>
          </p:cNvSpPr>
          <p:nvPr/>
        </p:nvSpPr>
        <p:spPr bwMode="auto">
          <a:xfrm>
            <a:off x="-666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FFFFFF"/>
              </a:solidFill>
              <a:cs typeface="+mn-cs"/>
            </a:endParaRPr>
          </a:p>
        </p:txBody>
      </p:sp>
      <p:sp>
        <p:nvSpPr>
          <p:cNvPr id="2371587" name="Rectangle 3"/>
          <p:cNvSpPr>
            <a:spLocks noGrp="1" noChangeArrowheads="1"/>
          </p:cNvSpPr>
          <p:nvPr>
            <p:ph type="title"/>
          </p:nvPr>
        </p:nvSpPr>
        <p:spPr>
          <a:xfrm>
            <a:off x="-752128" y="5715000"/>
            <a:ext cx="7772400" cy="1143000"/>
          </a:xfrm>
        </p:spPr>
        <p:txBody>
          <a:bodyPr/>
          <a:lstStyle/>
          <a:p>
            <a:pPr eaLnBrk="1" hangingPunct="1">
              <a:defRPr/>
            </a:pPr>
            <a:r>
              <a:rPr lang="en-US" b="1">
                <a:solidFill>
                  <a:srgbClr val="FFFFFF"/>
                </a:solidFill>
                <a:cs typeface="+mj-cs"/>
              </a:rPr>
              <a:t>Creation or Evolution?</a:t>
            </a:r>
          </a:p>
        </p:txBody>
      </p:sp>
      <p:pic>
        <p:nvPicPr>
          <p:cNvPr id="23715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463" y="76200"/>
            <a:ext cx="5214937"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71589" name="Rectangle 5"/>
          <p:cNvSpPr>
            <a:spLocks noChangeArrowheads="1"/>
          </p:cNvSpPr>
          <p:nvPr/>
        </p:nvSpPr>
        <p:spPr bwMode="auto">
          <a:xfrm>
            <a:off x="2524200" y="76200"/>
            <a:ext cx="6553200" cy="6858000"/>
          </a:xfrm>
          <a:prstGeom prst="rect">
            <a:avLst/>
          </a:prstGeom>
          <a:solidFill>
            <a:schemeClr val="tx1"/>
          </a:solidFill>
          <a:ln w="9525">
            <a:solidFill>
              <a:schemeClr val="tx1"/>
            </a:solidFill>
            <a:miter lim="800000"/>
            <a:headEnd/>
            <a:tailEnd/>
          </a:ln>
        </p:spPr>
        <p:txBody>
          <a:bodyPr wrap="none" anchor="ctr"/>
          <a:lstStyle/>
          <a:p>
            <a:pPr algn="ctr">
              <a:spcBef>
                <a:spcPct val="50000"/>
              </a:spcBef>
              <a:defRPr/>
            </a:pPr>
            <a:endParaRPr lang="en-US" sz="2800" b="1">
              <a:solidFill>
                <a:srgbClr val="FFFFFF"/>
              </a:solidFill>
              <a:cs typeface="+mn-cs"/>
            </a:endParaRPr>
          </a:p>
        </p:txBody>
      </p:sp>
      <p:pic>
        <p:nvPicPr>
          <p:cNvPr id="237159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750575">
            <a:off x="3972000" y="1666875"/>
            <a:ext cx="5638800" cy="3074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2371589"/>
                                        </p:tgtEl>
                                      </p:cBhvr>
                                    </p:animEffect>
                                    <p:set>
                                      <p:cBhvr>
                                        <p:cTn id="7" dur="1" fill="hold">
                                          <p:stCondLst>
                                            <p:cond delay="499"/>
                                          </p:stCondLst>
                                        </p:cTn>
                                        <p:tgtEl>
                                          <p:spTgt spid="237158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2371590"/>
                                        </p:tgtEl>
                                        <p:attrNameLst>
                                          <p:attrName>style.visibility</p:attrName>
                                        </p:attrNameLst>
                                      </p:cBhvr>
                                      <p:to>
                                        <p:strVal val="visible"/>
                                      </p:to>
                                    </p:set>
                                    <p:anim calcmode="lin" valueType="num">
                                      <p:cBhvr>
                                        <p:cTn id="12" dur="1000" fill="hold"/>
                                        <p:tgtEl>
                                          <p:spTgt spid="2371590"/>
                                        </p:tgtEl>
                                        <p:attrNameLst>
                                          <p:attrName>ppt_w</p:attrName>
                                        </p:attrNameLst>
                                      </p:cBhvr>
                                      <p:tavLst>
                                        <p:tav tm="0">
                                          <p:val>
                                            <p:fltVal val="0"/>
                                          </p:val>
                                        </p:tav>
                                        <p:tav tm="100000">
                                          <p:val>
                                            <p:strVal val="#ppt_w"/>
                                          </p:val>
                                        </p:tav>
                                      </p:tavLst>
                                    </p:anim>
                                    <p:anim calcmode="lin" valueType="num">
                                      <p:cBhvr>
                                        <p:cTn id="13" dur="1000" fill="hold"/>
                                        <p:tgtEl>
                                          <p:spTgt spid="2371590"/>
                                        </p:tgtEl>
                                        <p:attrNameLst>
                                          <p:attrName>ppt_h</p:attrName>
                                        </p:attrNameLst>
                                      </p:cBhvr>
                                      <p:tavLst>
                                        <p:tav tm="0">
                                          <p:val>
                                            <p:fltVal val="0"/>
                                          </p:val>
                                        </p:tav>
                                        <p:tav tm="100000">
                                          <p:val>
                                            <p:strVal val="#ppt_h"/>
                                          </p:val>
                                        </p:tav>
                                      </p:tavLst>
                                    </p:anim>
                                    <p:anim calcmode="lin" valueType="num">
                                      <p:cBhvr>
                                        <p:cTn id="14" dur="1000" fill="hold"/>
                                        <p:tgtEl>
                                          <p:spTgt spid="2371590"/>
                                        </p:tgtEl>
                                        <p:attrNameLst>
                                          <p:attrName>style.rotation</p:attrName>
                                        </p:attrNameLst>
                                      </p:cBhvr>
                                      <p:tavLst>
                                        <p:tav tm="0">
                                          <p:val>
                                            <p:fltVal val="90"/>
                                          </p:val>
                                        </p:tav>
                                        <p:tav tm="100000">
                                          <p:val>
                                            <p:fltVal val="0"/>
                                          </p:val>
                                        </p:tav>
                                      </p:tavLst>
                                    </p:anim>
                                    <p:animEffect transition="in" filter="fade">
                                      <p:cBhvr>
                                        <p:cTn id="15" dur="1000"/>
                                        <p:tgtEl>
                                          <p:spTgt spid="2371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158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37363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FFFFFF"/>
              </a:solidFill>
              <a:cs typeface="+mn-cs"/>
            </a:endParaRPr>
          </a:p>
        </p:txBody>
      </p:sp>
      <p:sp>
        <p:nvSpPr>
          <p:cNvPr id="2373635" name="Rectangle 3"/>
          <p:cNvSpPr>
            <a:spLocks noGrp="1" noChangeArrowheads="1"/>
          </p:cNvSpPr>
          <p:nvPr>
            <p:ph type="title"/>
          </p:nvPr>
        </p:nvSpPr>
        <p:spPr>
          <a:xfrm>
            <a:off x="5486400" y="609600"/>
            <a:ext cx="3352800" cy="3733800"/>
          </a:xfrm>
        </p:spPr>
        <p:txBody>
          <a:bodyPr/>
          <a:lstStyle/>
          <a:p>
            <a:pPr eaLnBrk="1" hangingPunct="1">
              <a:defRPr/>
            </a:pPr>
            <a:r>
              <a:rPr lang="en-US">
                <a:solidFill>
                  <a:srgbClr val="FFFFFF"/>
                </a:solidFill>
                <a:cs typeface="+mj-cs"/>
              </a:rPr>
              <a:t>God created dinosaurs on the sixth day of creation</a:t>
            </a:r>
          </a:p>
        </p:txBody>
      </p:sp>
      <p:pic>
        <p:nvPicPr>
          <p:cNvPr id="23736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t="2567" b="50383"/>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3200" b="1" dirty="0">
                  <a:solidFill>
                    <a:srgbClr val="2D2DB9">
                      <a:lumMod val="75000"/>
                    </a:srgbClr>
                  </a:solidFill>
                  <a:latin typeface="Arial" charset="0"/>
                </a:rPr>
                <a:t>Evolutionary Fairy Tales</a:t>
              </a: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en-US" sz="4000" b="1">
                <a:solidFill>
                  <a:srgbClr val="FFFFFF"/>
                </a:solidFill>
                <a:latin typeface="Arial" charset="0"/>
              </a:rPr>
              <a:t>Evolution relies on a theory of transitional forms which would have been easy prey!</a:t>
            </a:r>
          </a:p>
        </p:txBody>
      </p:sp>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l="8827" t="53894" b="10176"/>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
        <p:nvSpPr>
          <p:cNvPr id="8" name="Text Box 5"/>
          <p:cNvSpPr txBox="1">
            <a:spLocks noChangeArrowheads="1"/>
          </p:cNvSpPr>
          <p:nvPr/>
        </p:nvSpPr>
        <p:spPr bwMode="auto">
          <a:xfrm>
            <a:off x="84906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srgbClr val="FFFFFF"/>
                </a:solidFill>
                <a:latin typeface="Arial"/>
                <a:cs typeface="Arial"/>
              </a:rPr>
              <a:t>75</a:t>
            </a:r>
          </a:p>
        </p:txBody>
      </p:sp>
    </p:spTree>
    <p:extLst>
      <p:ext uri="{BB962C8B-B14F-4D97-AF65-F5344CB8AC3E}">
        <p14:creationId xmlns:p14="http://schemas.microsoft.com/office/powerpoint/2010/main" val="20806612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3777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FFFFFF"/>
              </a:solidFill>
              <a:cs typeface="+mn-cs"/>
            </a:endParaRPr>
          </a:p>
        </p:txBody>
      </p:sp>
      <p:sp>
        <p:nvSpPr>
          <p:cNvPr id="2377731" name="Rectangle 3"/>
          <p:cNvSpPr>
            <a:spLocks noGrp="1" noChangeArrowheads="1"/>
          </p:cNvSpPr>
          <p:nvPr>
            <p:ph type="title"/>
          </p:nvPr>
        </p:nvSpPr>
        <p:spPr>
          <a:xfrm>
            <a:off x="2667000" y="1295400"/>
            <a:ext cx="3352800" cy="3733800"/>
          </a:xfrm>
        </p:spPr>
        <p:txBody>
          <a:bodyPr/>
          <a:lstStyle/>
          <a:p>
            <a:pPr eaLnBrk="1" hangingPunct="1">
              <a:defRPr/>
            </a:pPr>
            <a:r>
              <a:rPr lang="en-US">
                <a:solidFill>
                  <a:srgbClr val="FFFFFF"/>
                </a:solidFill>
                <a:cs typeface="+mj-cs"/>
              </a:rPr>
              <a:t>Expelled Movie Clip</a:t>
            </a:r>
          </a:p>
        </p:txBody>
      </p:sp>
      <p:pic>
        <p:nvPicPr>
          <p:cNvPr id="270340"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8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cs typeface="+mn-cs"/>
            </a:endParaRPr>
          </a:p>
        </p:txBody>
      </p:sp>
      <p:sp>
        <p:nvSpPr>
          <p:cNvPr id="2379778" name="Rectangle 2"/>
          <p:cNvSpPr>
            <a:spLocks noGrp="1" noChangeArrowheads="1"/>
          </p:cNvSpPr>
          <p:nvPr>
            <p:ph type="title"/>
          </p:nvPr>
        </p:nvSpPr>
        <p:spPr/>
        <p:txBody>
          <a:bodyPr/>
          <a:lstStyle/>
          <a:p>
            <a:pPr eaLnBrk="1" hangingPunct="1">
              <a:defRPr/>
            </a:pPr>
            <a:r>
              <a:rPr lang="en-US">
                <a:cs typeface="+mj-cs"/>
              </a:rPr>
              <a:t>Black</a:t>
            </a:r>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74434" name="Picture 2" descr="pps cebarre 9"/>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765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marL="806450" indent="-806450" algn="l" eaLnBrk="1" hangingPunct="1">
              <a:defRPr/>
            </a:pPr>
            <a:r>
              <a:rPr lang="en-US" b="1" dirty="0">
                <a:solidFill>
                  <a:schemeClr val="bg1"/>
                </a:solidFill>
                <a:cs typeface="+mj-cs"/>
              </a:rPr>
              <a:t>III. We must </a:t>
            </a:r>
            <a:r>
              <a:rPr lang="en-US" b="1" dirty="0">
                <a:solidFill>
                  <a:srgbClr val="FFFF00"/>
                </a:solidFill>
                <a:cs typeface="+mj-cs"/>
              </a:rPr>
              <a:t>defend</a:t>
            </a:r>
            <a:r>
              <a:rPr lang="en-US" b="1" dirty="0">
                <a:solidFill>
                  <a:schemeClr val="bg1"/>
                </a:solidFill>
                <a:cs typeface="+mj-cs"/>
              </a:rPr>
              <a:t> against attacks on God as Creator and King.</a:t>
            </a:r>
            <a:endParaRPr lang="en-US" dirty="0">
              <a:cs typeface="+mj-cs"/>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269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018213"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r>
              <a:rPr lang="en-US" altLang="zh-CN" b="1" dirty="0">
                <a:solidFill>
                  <a:srgbClr val="000000"/>
                </a:solidFill>
              </a:rPr>
              <a:t>What are you going to do now?</a:t>
            </a:r>
            <a:endParaRPr lang="zh-CN" altLang="en-US" b="1" dirty="0">
              <a:solidFill>
                <a:srgbClr val="000000"/>
              </a:solidFill>
            </a:endParaRPr>
          </a:p>
        </p:txBody>
      </p:sp>
      <p:sp>
        <p:nvSpPr>
          <p:cNvPr id="8" name="AutoShape 6"/>
          <p:cNvSpPr>
            <a:spLocks noChangeArrowheads="1"/>
          </p:cNvSpPr>
          <p:nvPr/>
        </p:nvSpPr>
        <p:spPr bwMode="auto">
          <a:xfrm>
            <a:off x="5148064" y="4221088"/>
            <a:ext cx="1800200" cy="1728192"/>
          </a:xfrm>
          <a:prstGeom prst="wedgeRoundRectCallout">
            <a:avLst>
              <a:gd name="adj1" fmla="val -92036"/>
              <a:gd name="adj2" fmla="val -1983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6"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fontAlgn="ctr">
              <a:defRPr/>
            </a:pPr>
            <a:r>
              <a:rPr lang="en-US" altLang="zh-CN" b="1" dirty="0">
                <a:solidFill>
                  <a:srgbClr val="000000"/>
                </a:solidFill>
              </a:rPr>
              <a:t>WHEW!!... I just created a 24-hour period of alternating lightness and darkness on earth…</a:t>
            </a:r>
            <a:endParaRPr lang="zh-CN" altLang="en-US" b="1" dirty="0">
              <a:solidFill>
                <a:srgbClr val="000000"/>
              </a:solidFill>
            </a:endParaRPr>
          </a:p>
        </p:txBody>
      </p:sp>
      <p:sp>
        <p:nvSpPr>
          <p:cNvPr id="9" name="AutoShape 5"/>
          <p:cNvSpPr>
            <a:spLocks noChangeArrowheads="1"/>
          </p:cNvSpPr>
          <p:nvPr/>
        </p:nvSpPr>
        <p:spPr bwMode="auto">
          <a:xfrm>
            <a:off x="4572001" y="2420888"/>
            <a:ext cx="2088232" cy="1440160"/>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2" name="TextBox 1"/>
          <p:cNvSpPr txBox="1"/>
          <p:nvPr/>
        </p:nvSpPr>
        <p:spPr>
          <a:xfrm>
            <a:off x="4729307" y="2564904"/>
            <a:ext cx="1858917" cy="1200328"/>
          </a:xfrm>
          <a:prstGeom prst="rect">
            <a:avLst/>
          </a:prstGeom>
          <a:noFill/>
        </p:spPr>
        <p:txBody>
          <a:bodyPr wrap="square" rtlCol="0">
            <a:spAutoFit/>
          </a:bodyPr>
          <a:lstStyle/>
          <a:p>
            <a:pPr algn="ctr"/>
            <a:r>
              <a:rPr lang="en-US" altLang="zh-CN" b="1" dirty="0">
                <a:solidFill>
                  <a:srgbClr val="000000"/>
                </a:solidFill>
              </a:rPr>
              <a:t>What are you going to do now?</a:t>
            </a:r>
            <a:endParaRPr lang="zh-CN" altLang="en-US" b="1" dirty="0">
              <a:solidFill>
                <a:srgbClr val="000000"/>
              </a:solidFill>
            </a:endParaRPr>
          </a:p>
        </p:txBody>
      </p:sp>
      <p:sp>
        <p:nvSpPr>
          <p:cNvPr id="3" name="TextBox 2"/>
          <p:cNvSpPr txBox="1"/>
          <p:nvPr/>
        </p:nvSpPr>
        <p:spPr>
          <a:xfrm>
            <a:off x="5220072" y="4491117"/>
            <a:ext cx="1656183" cy="954107"/>
          </a:xfrm>
          <a:prstGeom prst="rect">
            <a:avLst/>
          </a:prstGeom>
          <a:noFill/>
        </p:spPr>
        <p:txBody>
          <a:bodyPr wrap="square" rtlCol="0">
            <a:spAutoFit/>
          </a:bodyPr>
          <a:lstStyle/>
          <a:p>
            <a:pPr algn="ctr"/>
            <a:r>
              <a:rPr lang="en-US" altLang="zh-CN" sz="2800" b="1" dirty="0">
                <a:solidFill>
                  <a:srgbClr val="000000"/>
                </a:solidFill>
              </a:rPr>
              <a:t>Call it a day…</a:t>
            </a:r>
            <a:endParaRPr lang="zh-CN" altLang="en-US" sz="2800" b="1" dirty="0">
              <a:solidFill>
                <a:srgbClr val="000000"/>
              </a:solidFill>
            </a:endParaRPr>
          </a:p>
        </p:txBody>
      </p:sp>
    </p:spTree>
    <p:extLst>
      <p:ext uri="{BB962C8B-B14F-4D97-AF65-F5344CB8AC3E}">
        <p14:creationId xmlns:p14="http://schemas.microsoft.com/office/powerpoint/2010/main" val="34603833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6821" name="Text Box 5"/>
          <p:cNvSpPr txBox="1">
            <a:spLocks noChangeArrowheads="1"/>
          </p:cNvSpPr>
          <p:nvPr/>
        </p:nvSpPr>
        <p:spPr bwMode="auto">
          <a:xfrm>
            <a:off x="228600" y="2895600"/>
            <a:ext cx="8686800" cy="15700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ja-JP" altLang="en-US"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By the word of the L</a:t>
            </a:r>
            <a:r>
              <a:rPr lang="en-US" altLang="ja-JP" sz="2800" b="1" i="1" dirty="0">
                <a:solidFill>
                  <a:srgbClr val="FFFFFF"/>
                </a:solidFill>
                <a:effectLst>
                  <a:outerShdw blurRad="38100" dist="38100" dir="2700000" algn="tl">
                    <a:srgbClr val="010199"/>
                  </a:outerShdw>
                </a:effectLst>
              </a:rPr>
              <a:t>ORD</a:t>
            </a:r>
            <a:r>
              <a:rPr lang="en-US" altLang="ja-JP" sz="3200" b="1" i="1" dirty="0">
                <a:solidFill>
                  <a:srgbClr val="FFFFFF"/>
                </a:solidFill>
                <a:effectLst>
                  <a:outerShdw blurRad="38100" dist="38100" dir="2700000" algn="tl">
                    <a:srgbClr val="010199"/>
                  </a:outerShdw>
                </a:effectLst>
              </a:rPr>
              <a:t> were the heavens made, their starry host by the breath of his mouth</a:t>
            </a:r>
            <a:r>
              <a:rPr lang="ja-JP" altLang="en-US"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 (Ps. 33:6)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4816475"/>
            <a:ext cx="7940675" cy="19383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ja-JP" altLang="en-US" sz="3200" b="1" i="1">
                <a:solidFill>
                  <a:srgbClr val="FFFFFF"/>
                </a:solidFill>
                <a:effectLst>
                  <a:outerShdw blurRad="38100" dist="38100" dir="2700000" algn="tl">
                    <a:srgbClr val="010199"/>
                  </a:outerShdw>
                </a:effectLst>
              </a:rPr>
              <a:t>“</a:t>
            </a:r>
            <a:r>
              <a:rPr lang="en-US" altLang="ja-JP" sz="3200" b="1" i="1">
                <a:solidFill>
                  <a:srgbClr val="FFFFFF"/>
                </a:solidFill>
                <a:effectLst>
                  <a:outerShdw blurRad="38100" dist="38100" dir="2700000" algn="tl">
                    <a:srgbClr val="010199"/>
                  </a:outerShdw>
                </a:effectLst>
              </a:rPr>
              <a:t>There is certainly no thought here of delay, or a trial-and-error process, or a gradual, step-by-step fulfillment</a:t>
            </a:r>
            <a:r>
              <a:rPr lang="ja-JP" altLang="en-US" sz="3200" b="1" i="1">
                <a:solidFill>
                  <a:srgbClr val="FFFFFF"/>
                </a:solidFill>
                <a:effectLst>
                  <a:outerShdw blurRad="38100" dist="38100" dir="2700000" algn="tl">
                    <a:srgbClr val="010199"/>
                  </a:outerShdw>
                </a:effectLst>
              </a:rPr>
              <a:t>”</a:t>
            </a:r>
            <a:r>
              <a:rPr lang="en-US" altLang="ja-JP" sz="3200" b="1" i="1">
                <a:solidFill>
                  <a:srgbClr val="FFFFFF"/>
                </a:solidFill>
                <a:effectLst>
                  <a:outerShdw blurRad="38100" dist="38100" dir="2700000" algn="tl">
                    <a:srgbClr val="010199"/>
                  </a:outerShdw>
                </a:effectLst>
              </a:rPr>
              <a:t> </a:t>
            </a:r>
            <a:br>
              <a:rPr lang="en-US" altLang="ja-JP" sz="3200" b="1" i="1">
                <a:solidFill>
                  <a:srgbClr val="FFFFFF"/>
                </a:solidFill>
                <a:effectLst>
                  <a:outerShdw blurRad="38100" dist="38100" dir="2700000" algn="tl">
                    <a:srgbClr val="010199"/>
                  </a:outerShdw>
                </a:effectLst>
              </a:rPr>
            </a:br>
            <a:r>
              <a:rPr lang="en-US" altLang="ja-JP" b="1">
                <a:solidFill>
                  <a:srgbClr val="FFFFFF"/>
                </a:solidFill>
                <a:effectLst>
                  <a:outerShdw blurRad="38100" dist="38100" dir="2700000" algn="tl">
                    <a:srgbClr val="010199"/>
                  </a:outerShdw>
                </a:effectLst>
              </a:rPr>
              <a:t>– John Whitcomb, </a:t>
            </a:r>
            <a:r>
              <a:rPr lang="en-US" altLang="ja-JP" b="1" i="1">
                <a:solidFill>
                  <a:srgbClr val="FFFFFF"/>
                </a:solidFill>
                <a:effectLst>
                  <a:outerShdw blurRad="38100" dist="38100" dir="2700000" algn="tl">
                    <a:srgbClr val="010199"/>
                  </a:outerShdw>
                </a:effectLst>
              </a:rPr>
              <a:t>The Early Earth</a:t>
            </a:r>
            <a:r>
              <a:rPr lang="en-US" altLang="ja-JP" b="1">
                <a:solidFill>
                  <a:srgbClr val="FFFFFF"/>
                </a:solidFill>
                <a:effectLst>
                  <a:outerShdw blurRad="38100" dist="38100" dir="2700000" algn="tl">
                    <a:srgbClr val="010199"/>
                  </a:outerShdw>
                </a:effectLst>
              </a:rPr>
              <a:t>, 24</a:t>
            </a:r>
            <a:endParaRPr lang="en-US" b="1">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a:solidFill>
                  <a:srgbClr val="FFFFFF"/>
                </a:solidFill>
                <a:effectLst>
                  <a:outerShdw blurRad="38100" dist="38100" dir="2700000" algn="tl">
                    <a:srgbClr val="010199"/>
                  </a:outerShdw>
                </a:effectLst>
              </a:rPr>
              <a:t>Instantaneous creation</a:t>
            </a:r>
          </a:p>
        </p:txBody>
      </p:sp>
      <p:sp>
        <p:nvSpPr>
          <p:cNvPr id="7"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solidFill>
                  <a:srgbClr val="FFFFFF"/>
                </a:solidFill>
                <a:latin typeface="Arial"/>
                <a:ea typeface="ＭＳ Ｐゴシック" pitchFamily="-112" charset="-128"/>
                <a:cs typeface="Arial"/>
              </a:rPr>
              <a:t>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ja-JP" altLang="en-US"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p:txBody>
      </p:sp>
      <p:sp>
        <p:nvSpPr>
          <p:cNvPr id="5"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solidFill>
                  <a:srgbClr val="FFFFFF"/>
                </a:solidFill>
                <a:latin typeface="Arial"/>
                <a:ea typeface="ＭＳ Ｐゴシック" pitchFamily="-112" charset="-128"/>
                <a:cs typeface="Arial"/>
              </a:rPr>
              <a:t>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“evening &amp; morning”</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ja-JP" altLang="en-US" sz="4000" b="1">
                <a:solidFill>
                  <a:srgbClr val="FFFFFF"/>
                </a:solidFill>
                <a:cs typeface="Arial" charset="0"/>
              </a:rPr>
              <a:t>“</a:t>
            </a:r>
            <a:r>
              <a:rPr lang="en-US" altLang="ja-JP" sz="4000" b="1">
                <a:solidFill>
                  <a:srgbClr val="FFFFFF"/>
                </a:solidFill>
                <a:cs typeface="Arial" charset="0"/>
              </a:rPr>
              <a:t>The vision of the </a:t>
            </a:r>
            <a:r>
              <a:rPr lang="en-US" altLang="ja-JP" sz="4000" b="1">
                <a:solidFill>
                  <a:srgbClr val="F8E47F"/>
                </a:solidFill>
                <a:cs typeface="Arial" charset="0"/>
              </a:rPr>
              <a:t>evenings and mornings</a:t>
            </a:r>
            <a:r>
              <a:rPr lang="en-US" altLang="ja-JP" sz="4000" b="1">
                <a:solidFill>
                  <a:srgbClr val="FFFFFF"/>
                </a:solidFill>
                <a:cs typeface="Arial" charset="0"/>
              </a:rPr>
              <a:t> which has been told is true; But keep the vision secret, for it pertains to many days </a:t>
            </a:r>
            <a:r>
              <a:rPr lang="en-US" altLang="ja-JP" sz="4000" b="1" i="1">
                <a:solidFill>
                  <a:srgbClr val="FFFFFF"/>
                </a:solidFill>
                <a:cs typeface="Arial" charset="0"/>
              </a:rPr>
              <a:t>in the future</a:t>
            </a:r>
            <a:r>
              <a:rPr lang="ja-JP" altLang="en-US" sz="4000" b="1">
                <a:solidFill>
                  <a:srgbClr val="FFFFFF"/>
                </a:solidFill>
                <a:cs typeface="Arial" charset="0"/>
              </a:rPr>
              <a:t>”</a:t>
            </a:r>
            <a:r>
              <a:rPr lang="en-US" altLang="ja-JP" sz="3200" b="1">
                <a:solidFill>
                  <a:srgbClr val="FFFFFF"/>
                </a:solidFill>
                <a:cs typeface="Arial" charset="0"/>
              </a:rPr>
              <a:t> (NASB)</a:t>
            </a:r>
            <a:r>
              <a:rPr lang="en-US" altLang="ja-JP" sz="4000" b="1">
                <a:solidFill>
                  <a:srgbClr val="FFFFFF"/>
                </a:solidFill>
                <a:cs typeface="Arial" charset="0"/>
              </a:rPr>
              <a:t>.</a:t>
            </a:r>
            <a:endParaRPr lang="en-US" sz="4000" b="1">
              <a:solidFill>
                <a:srgbClr val="000000"/>
              </a:solidFill>
              <a:cs typeface="Arial" charset="0"/>
            </a:endParaRPr>
          </a:p>
        </p:txBody>
      </p:sp>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ja-JP" altLang="en-US"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first…</a:t>
            </a: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600" b="1" i="1">
                <a:solidFill>
                  <a:srgbClr val="FFFFFF"/>
                </a:solidFill>
                <a:effectLst>
                  <a:outerShdw blurRad="38100" dist="38100" dir="2700000" algn="tl">
                    <a:srgbClr val="010199"/>
                  </a:outerShdw>
                </a:effectLst>
              </a:rPr>
              <a:t>In Hebrew, when </a:t>
            </a:r>
            <a:r>
              <a:rPr lang="ja-JP" altLang="en-US" sz="3600" b="1" i="1">
                <a:solidFill>
                  <a:srgbClr val="FFFFFF"/>
                </a:solidFill>
                <a:effectLst>
                  <a:outerShdw blurRad="38100" dist="38100" dir="2700000" algn="tl">
                    <a:srgbClr val="010199"/>
                  </a:outerShdw>
                </a:effectLst>
              </a:rPr>
              <a:t>“</a:t>
            </a:r>
            <a:r>
              <a:rPr lang="en-US" altLang="ja-JP" sz="3600" b="1" i="1">
                <a:solidFill>
                  <a:srgbClr val="FFFFFF"/>
                </a:solidFill>
                <a:effectLst>
                  <a:outerShdw blurRad="38100" dist="38100" dir="2700000" algn="tl">
                    <a:srgbClr val="010199"/>
                  </a:outerShdw>
                </a:effectLst>
              </a:rPr>
              <a:t>day</a:t>
            </a:r>
            <a:r>
              <a:rPr lang="ja-JP" altLang="en-US" sz="3600" b="1" i="1">
                <a:solidFill>
                  <a:srgbClr val="FFFFFF"/>
                </a:solidFill>
                <a:effectLst>
                  <a:outerShdw blurRad="38100" dist="38100" dir="2700000" algn="tl">
                    <a:srgbClr val="010199"/>
                  </a:outerShdw>
                </a:effectLst>
              </a:rPr>
              <a:t>”</a:t>
            </a:r>
            <a:r>
              <a:rPr lang="en-US" altLang="ja-JP" sz="3600" b="1" i="1">
                <a:solidFill>
                  <a:srgbClr val="FFFFFF"/>
                </a:solidFill>
                <a:effectLst>
                  <a:outerShdw blurRad="38100" dist="38100" dir="2700000" algn="tl">
                    <a:srgbClr val="010199"/>
                  </a:outerShdw>
                </a:effectLst>
              </a:rPr>
              <a:t> (yom) is preceded by a numericial adjective, </a:t>
            </a:r>
            <a:r>
              <a:rPr lang="ja-JP" altLang="en-US" sz="3600" b="1" i="1">
                <a:solidFill>
                  <a:srgbClr val="FFFFFF"/>
                </a:solidFill>
                <a:effectLst>
                  <a:outerShdw blurRad="38100" dist="38100" dir="2700000" algn="tl">
                    <a:srgbClr val="010199"/>
                  </a:outerShdw>
                </a:effectLst>
              </a:rPr>
              <a:t>“</a:t>
            </a:r>
            <a:r>
              <a:rPr lang="en-US" altLang="ja-JP" sz="3600" b="1" i="1">
                <a:solidFill>
                  <a:srgbClr val="FFFFFF"/>
                </a:solidFill>
                <a:effectLst>
                  <a:outerShdw blurRad="38100" dist="38100" dir="2700000" algn="tl">
                    <a:srgbClr val="010199"/>
                  </a:outerShdw>
                </a:effectLst>
              </a:rPr>
              <a:t>day</a:t>
            </a:r>
            <a:r>
              <a:rPr lang="ja-JP" altLang="en-US" sz="3600" b="1" i="1">
                <a:solidFill>
                  <a:srgbClr val="FFFFFF"/>
                </a:solidFill>
                <a:effectLst>
                  <a:outerShdw blurRad="38100" dist="38100" dir="2700000" algn="tl">
                    <a:srgbClr val="010199"/>
                  </a:outerShdw>
                </a:effectLst>
              </a:rPr>
              <a:t>”</a:t>
            </a:r>
            <a:r>
              <a:rPr lang="en-US" altLang="ja-JP" sz="3600" b="1" i="1">
                <a:solidFill>
                  <a:srgbClr val="FFFFFF"/>
                </a:solidFill>
                <a:effectLst>
                  <a:outerShdw blurRad="38100" dist="38100" dir="2700000" algn="tl">
                    <a:srgbClr val="010199"/>
                  </a:outerShdw>
                </a:effectLst>
              </a:rPr>
              <a:t> is always literal!</a:t>
            </a:r>
            <a:endParaRPr lang="en-US" sz="3600" b="1" i="1">
              <a:solidFill>
                <a:srgbClr val="FFFFFF"/>
              </a:solidFill>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ea typeface="ＭＳ Ｐゴシック" charset="0"/>
              </a:rPr>
              <a:t>Numbers 7:12</a:t>
            </a:r>
            <a:endParaRPr lang="en-US">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ja-JP" altLang="en-US" sz="4400" dirty="0">
                <a:solidFill>
                  <a:srgbClr val="FFFFFF"/>
                </a:solidFill>
                <a:latin typeface="Arial"/>
                <a:cs typeface="Arial"/>
              </a:rPr>
              <a:t>“</a:t>
            </a:r>
            <a:r>
              <a:rPr lang="en-US" altLang="ja-JP" sz="4400" dirty="0">
                <a:solidFill>
                  <a:srgbClr val="FFFFFF"/>
                </a:solidFill>
                <a:latin typeface="Arial"/>
                <a:cs typeface="Arial"/>
              </a:rPr>
              <a:t>Now the one who presented his offering on the </a:t>
            </a:r>
            <a:r>
              <a:rPr lang="en-US" altLang="ja-JP" sz="4400" dirty="0">
                <a:solidFill>
                  <a:srgbClr val="FFFF00"/>
                </a:solidFill>
                <a:latin typeface="Arial"/>
                <a:cs typeface="Arial"/>
              </a:rPr>
              <a:t>first day</a:t>
            </a:r>
            <a:r>
              <a:rPr lang="en-US" altLang="ja-JP" sz="4400" dirty="0">
                <a:solidFill>
                  <a:srgbClr val="FFFFFF"/>
                </a:solidFill>
                <a:latin typeface="Arial"/>
                <a:cs typeface="Arial"/>
              </a:rPr>
              <a:t> was </a:t>
            </a:r>
            <a:r>
              <a:rPr lang="en-US" altLang="ja-JP" sz="4400" dirty="0" err="1">
                <a:solidFill>
                  <a:srgbClr val="FFFFFF"/>
                </a:solidFill>
                <a:latin typeface="Arial"/>
                <a:cs typeface="Arial"/>
              </a:rPr>
              <a:t>Nahshon</a:t>
            </a:r>
            <a:r>
              <a:rPr lang="en-US" altLang="ja-JP" sz="4400" dirty="0">
                <a:solidFill>
                  <a:srgbClr val="FFFFFF"/>
                </a:solidFill>
                <a:latin typeface="Arial"/>
                <a:cs typeface="Arial"/>
              </a:rPr>
              <a:t>…</a:t>
            </a:r>
            <a:r>
              <a:rPr lang="ja-JP" altLang="en-US" sz="4400" dirty="0">
                <a:solidFill>
                  <a:srgbClr val="FFFFFF"/>
                </a:solidFill>
                <a:latin typeface="Arial"/>
                <a:cs typeface="Arial"/>
              </a:rPr>
              <a:t>”</a:t>
            </a:r>
            <a:r>
              <a:rPr lang="en-US" altLang="ja-JP" sz="4400" dirty="0">
                <a:solidFill>
                  <a:srgbClr val="FFFFFF"/>
                </a:solidFill>
                <a:latin typeface="Arial"/>
                <a:cs typeface="Arial"/>
              </a:rPr>
              <a:t> </a:t>
            </a:r>
            <a:endParaRPr lang="en-US" sz="4400" dirty="0">
              <a:solidFill>
                <a:srgbClr val="000000"/>
              </a:solidFill>
              <a:latin typeface="Arial"/>
              <a:cs typeface="Arial"/>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ja-JP" altLang="en-US"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first…</a:t>
            </a: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ja-JP" altLang="en-US"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first…</a:t>
            </a:r>
            <a:r>
              <a:rPr lang="ja-JP" altLang="en-US"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Sun &amp; moon not until day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creation-hand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p:spPr>
        <p:txBody>
          <a:bodyPr anchor="t"/>
          <a:lstStyle/>
          <a:p>
            <a:pPr>
              <a:defRPr/>
            </a:pPr>
            <a:r>
              <a:rPr lang="en-US" sz="6000" b="1" dirty="0">
                <a:solidFill>
                  <a:srgbClr val="FFFFFF"/>
                </a:solidFill>
                <a:effectLst>
                  <a:outerShdw blurRad="38100" dist="38100" dir="2700000" algn="tl">
                    <a:srgbClr val="000000">
                      <a:alpha val="43137"/>
                    </a:srgbClr>
                  </a:outerShdw>
                </a:effectLst>
              </a:rPr>
              <a:t>Protect your foundational belief in Creation!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indent="0" eaLnBrk="1" hangingPunct="1">
              <a:defRPr/>
            </a:pPr>
            <a:r>
              <a:rPr lang="en-US">
                <a:cs typeface="+mj-cs"/>
              </a:rPr>
              <a:t>Psalm 11:3 KJV 00422</a:t>
            </a:r>
          </a:p>
        </p:txBody>
      </p:sp>
      <p:sp>
        <p:nvSpPr>
          <p:cNvPr id="409603"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09604"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defRPr/>
            </a:pPr>
            <a:endParaRPr lang="en-US"/>
          </a:p>
        </p:txBody>
      </p:sp>
      <p:sp>
        <p:nvSpPr>
          <p:cNvPr id="409605" name="Text Box 5"/>
          <p:cNvSpPr txBox="1">
            <a:spLocks noChangeArrowheads="1"/>
          </p:cNvSpPr>
          <p:nvPr/>
        </p:nvSpPr>
        <p:spPr bwMode="auto">
          <a:xfrm>
            <a:off x="228600" y="533400"/>
            <a:ext cx="8474075" cy="4724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8800" b="1">
                <a:solidFill>
                  <a:srgbClr val="FFFFFF"/>
                </a:solidFill>
              </a:rPr>
              <a:t>Psalm 11:3</a:t>
            </a:r>
            <a:endParaRPr lang="en-US" sz="7200">
              <a:solidFill>
                <a:srgbClr val="FFFFFF"/>
              </a:solidFill>
            </a:endParaRPr>
          </a:p>
          <a:p>
            <a:pPr>
              <a:defRPr/>
            </a:pPr>
            <a:r>
              <a:rPr lang="en-US" sz="7200">
                <a:solidFill>
                  <a:srgbClr val="FFFFFF"/>
                </a:solidFill>
              </a:rPr>
              <a:t>If the foundations be destroyed, what can the righteous do?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82"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3283" name="Rectangle 3"/>
          <p:cNvSpPr>
            <a:spLocks noGrp="1" noChangeArrowheads="1"/>
          </p:cNvSpPr>
          <p:nvPr>
            <p:ph type="title"/>
          </p:nvPr>
        </p:nvSpPr>
        <p:spPr>
          <a:xfrm>
            <a:off x="4572000" y="277813"/>
            <a:ext cx="4114800" cy="1093787"/>
          </a:xfrm>
        </p:spPr>
        <p:txBody>
          <a:bodyPr/>
          <a:lstStyle/>
          <a:p>
            <a:pPr eaLnBrk="1" hangingPunct="1">
              <a:defRPr/>
            </a:pPr>
            <a:r>
              <a:rPr lang="en-US">
                <a:solidFill>
                  <a:schemeClr val="bg1"/>
                </a:solidFill>
                <a:cs typeface="+mj-cs"/>
              </a:rPr>
              <a:t>Atrahasis Epic</a:t>
            </a:r>
            <a:endParaRPr lang="en-US">
              <a:cs typeface="+mj-cs"/>
            </a:endParaRPr>
          </a:p>
        </p:txBody>
      </p:sp>
      <p:sp>
        <p:nvSpPr>
          <p:cNvPr id="2273284" name="Rectangle 4"/>
          <p:cNvSpPr>
            <a:spLocks noChangeArrowheads="1"/>
          </p:cNvSpPr>
          <p:nvPr/>
        </p:nvSpPr>
        <p:spPr bwMode="auto">
          <a:xfrm>
            <a:off x="250825" y="333375"/>
            <a:ext cx="3505200" cy="624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lnSpc>
                <a:spcPct val="90000"/>
              </a:lnSpc>
              <a:spcBef>
                <a:spcPct val="20000"/>
              </a:spcBef>
              <a:buClr>
                <a:srgbClr val="FFFFCC"/>
              </a:buClr>
              <a:buSzPct val="75000"/>
              <a:buFont typeface="Wingdings" charset="0"/>
              <a:buNone/>
              <a:defRPr/>
            </a:pPr>
            <a:r>
              <a:rPr lang="ja-JP" altLang="en-US" sz="2800" b="1" dirty="0">
                <a:solidFill>
                  <a:srgbClr val="FFFFFF"/>
                </a:solidFill>
                <a:effectLst>
                  <a:glow rad="101600">
                    <a:schemeClr val="bg1">
                      <a:alpha val="89000"/>
                    </a:schemeClr>
                  </a:glow>
                </a:effectLst>
                <a:latin typeface="Arial"/>
                <a:cs typeface="+mn-cs"/>
              </a:rPr>
              <a:t>“</a:t>
            </a:r>
            <a:r>
              <a:rPr lang="en-US" sz="2800" b="1" dirty="0">
                <a:solidFill>
                  <a:srgbClr val="FFFFFF"/>
                </a:solidFill>
                <a:effectLst>
                  <a:glow rad="101600">
                    <a:schemeClr val="bg1">
                      <a:alpha val="89000"/>
                    </a:schemeClr>
                  </a:glow>
                </a:effectLst>
                <a:cs typeface="+mn-cs"/>
              </a:rPr>
              <a:t>Let the birth-goddess create offspring, and</a:t>
            </a:r>
            <a:r>
              <a:rPr lang="en-US" sz="2800" b="1" dirty="0">
                <a:solidFill>
                  <a:srgbClr val="FFFF00"/>
                </a:solidFill>
                <a:effectLst>
                  <a:glow rad="101600">
                    <a:schemeClr val="bg1">
                      <a:alpha val="89000"/>
                    </a:schemeClr>
                  </a:glow>
                </a:effectLst>
                <a:cs typeface="+mn-cs"/>
              </a:rPr>
              <a:t> let man bear the toil of the gods</a:t>
            </a:r>
            <a:r>
              <a:rPr lang="en-US" sz="2800" b="1" dirty="0">
                <a:solidFill>
                  <a:srgbClr val="FFFFFF"/>
                </a:solidFill>
                <a:effectLst>
                  <a:glow rad="101600">
                    <a:schemeClr val="bg1">
                      <a:alpha val="89000"/>
                    </a:schemeClr>
                  </a:glow>
                </a:effectLst>
                <a:cs typeface="+mn-cs"/>
              </a:rPr>
              <a:t>… create humanity that he may bear the yoke… let </a:t>
            </a:r>
            <a:r>
              <a:rPr lang="en-US" sz="2800" b="1" dirty="0" err="1">
                <a:solidFill>
                  <a:srgbClr val="FFFFFF"/>
                </a:solidFill>
                <a:effectLst>
                  <a:glow rad="101600">
                    <a:schemeClr val="bg1">
                      <a:alpha val="89000"/>
                    </a:schemeClr>
                  </a:glow>
                </a:effectLst>
                <a:cs typeface="+mn-cs"/>
              </a:rPr>
              <a:t>Nintu</a:t>
            </a:r>
            <a:r>
              <a:rPr lang="en-US" sz="2800" b="1" dirty="0">
                <a:solidFill>
                  <a:srgbClr val="FFFFFF"/>
                </a:solidFill>
                <a:effectLst>
                  <a:glow rad="101600">
                    <a:schemeClr val="bg1">
                      <a:alpha val="89000"/>
                    </a:schemeClr>
                  </a:glow>
                </a:effectLst>
                <a:cs typeface="+mn-cs"/>
              </a:rPr>
              <a:t> mix clay, that god and man may be thoroughly mixed in the clay, let there be a spirit from the god</a:t>
            </a:r>
            <a:r>
              <a:rPr lang="fr-FR" altLang="ja-JP" sz="2800" b="1" dirty="0">
                <a:solidFill>
                  <a:srgbClr val="FFFFFF"/>
                </a:solidFill>
                <a:effectLst>
                  <a:glow rad="101600">
                    <a:schemeClr val="bg1">
                      <a:alpha val="89000"/>
                    </a:schemeClr>
                  </a:glow>
                </a:effectLst>
                <a:latin typeface="Arial"/>
                <a:cs typeface="+mn-cs"/>
              </a:rPr>
              <a:t>'</a:t>
            </a:r>
            <a:r>
              <a:rPr lang="en-US" sz="2800" b="1" dirty="0">
                <a:solidFill>
                  <a:srgbClr val="FFFFFF"/>
                </a:solidFill>
                <a:effectLst>
                  <a:glow rad="101600">
                    <a:schemeClr val="bg1">
                      <a:alpha val="89000"/>
                    </a:schemeClr>
                  </a:glow>
                </a:effectLst>
                <a:cs typeface="+mn-cs"/>
              </a:rPr>
              <a:t>s flesh</a:t>
            </a:r>
            <a:r>
              <a:rPr lang="ja-JP" altLang="en-US" sz="2800" b="1" dirty="0">
                <a:solidFill>
                  <a:srgbClr val="FFFFFF"/>
                </a:solidFill>
                <a:effectLst>
                  <a:glow rad="101600">
                    <a:schemeClr val="bg1">
                      <a:alpha val="89000"/>
                    </a:schemeClr>
                  </a:glow>
                </a:effectLst>
                <a:latin typeface="Arial"/>
                <a:cs typeface="+mn-cs"/>
              </a:rPr>
              <a:t>”</a:t>
            </a:r>
            <a:r>
              <a:rPr lang="en-US" sz="2800" b="1" dirty="0">
                <a:solidFill>
                  <a:srgbClr val="FFFFFF"/>
                </a:solidFill>
                <a:effectLst>
                  <a:glow rad="101600">
                    <a:schemeClr val="bg1">
                      <a:alpha val="89000"/>
                    </a:schemeClr>
                  </a:glow>
                </a:effectLst>
                <a:cs typeface="+mn-cs"/>
              </a:rPr>
              <a:t> </a:t>
            </a:r>
            <a:br>
              <a:rPr lang="en-US" sz="2800" b="1" dirty="0">
                <a:solidFill>
                  <a:srgbClr val="FFFFFF"/>
                </a:solidFill>
                <a:effectLst>
                  <a:glow rad="101600">
                    <a:schemeClr val="bg1">
                      <a:alpha val="89000"/>
                    </a:schemeClr>
                  </a:glow>
                </a:effectLst>
                <a:cs typeface="+mn-cs"/>
              </a:rPr>
            </a:br>
            <a:r>
              <a:rPr lang="en-US" sz="2800" b="1" dirty="0">
                <a:solidFill>
                  <a:srgbClr val="FFFFFF"/>
                </a:solidFill>
                <a:effectLst>
                  <a:glow rad="101600">
                    <a:schemeClr val="bg1">
                      <a:alpha val="89000"/>
                    </a:schemeClr>
                  </a:glow>
                </a:effectLst>
                <a:cs typeface="+mn-cs"/>
              </a:rPr>
              <a:t>(Arnold/Beyer, 24)</a:t>
            </a:r>
          </a:p>
        </p:txBody>
      </p:sp>
      <p:sp>
        <p:nvSpPr>
          <p:cNvPr id="2273285" name="Rectangle 5"/>
          <p:cNvSpPr>
            <a:spLocks noChangeArrowheads="1"/>
          </p:cNvSpPr>
          <p:nvPr/>
        </p:nvSpPr>
        <p:spPr bwMode="auto">
          <a:xfrm>
            <a:off x="4495800" y="1447800"/>
            <a:ext cx="46482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Akkadian 1650 BC </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Creation &amp; flood stories</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Man created to help overworked gods</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Man made from clay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indent="0" eaLnBrk="1" hangingPunct="1">
              <a:defRPr/>
            </a:pPr>
            <a:r>
              <a:rPr lang="en-US">
                <a:cs typeface="+mj-cs"/>
              </a:rPr>
              <a:t>House 1 00418</a:t>
            </a:r>
          </a:p>
        </p:txBody>
      </p:sp>
      <p:sp>
        <p:nvSpPr>
          <p:cNvPr id="391171" name="Freeform 3"/>
          <p:cNvSpPr>
            <a:spLocks/>
          </p:cNvSpPr>
          <p:nvPr/>
        </p:nvSpPr>
        <p:spPr bwMode="auto">
          <a:xfrm>
            <a:off x="1722438" y="0"/>
            <a:ext cx="5697537"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indent="0" eaLnBrk="1" hangingPunct="1">
              <a:defRPr/>
            </a:pPr>
            <a:r>
              <a:rPr lang="en-US">
                <a:cs typeface="+mj-cs"/>
              </a:rPr>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indent="0" eaLnBrk="1" hangingPunct="1">
              <a:defRPr/>
            </a:pPr>
            <a:r>
              <a:rPr lang="en-US">
                <a:cs typeface="+mj-cs"/>
              </a:rPr>
              <a:t>House 3 00420</a:t>
            </a:r>
          </a:p>
        </p:txBody>
      </p:sp>
      <p:sp>
        <p:nvSpPr>
          <p:cNvPr id="395267" name="Freeform 3"/>
          <p:cNvSpPr>
            <a:spLocks/>
          </p:cNvSpPr>
          <p:nvPr/>
        </p:nvSpPr>
        <p:spPr bwMode="auto">
          <a:xfrm>
            <a:off x="1830388" y="0"/>
            <a:ext cx="5481637"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a:cs typeface="+mj-cs"/>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p>
        </p:txBody>
      </p:sp>
      <p:sp>
        <p:nvSpPr>
          <p:cNvPr id="413701"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4000">
                <a:effectLst>
                  <a:outerShdw blurRad="38100" dist="38100" dir="2700000" algn="tl">
                    <a:srgbClr val="DDDDDD"/>
                  </a:outerShdw>
                </a:effectLst>
                <a:latin typeface="Arial Black" charset="0"/>
              </a:rPr>
              <a:t>GENESIS</a:t>
            </a:r>
            <a:endParaRPr lang="en-US"/>
          </a:p>
        </p:txBody>
      </p:sp>
      <p:sp>
        <p:nvSpPr>
          <p:cNvPr id="413702"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DOCTRINE</a:t>
            </a:r>
            <a:endParaRPr lang="en-US" sz="2000" b="1">
              <a:latin typeface="Arial Narrow Bold" charset="0"/>
            </a:endParaRPr>
          </a:p>
        </p:txBody>
      </p:sp>
      <p:sp>
        <p:nvSpPr>
          <p:cNvPr id="413703"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4000">
                <a:effectLst>
                  <a:outerShdw blurRad="38100" dist="38100" dir="2700000" algn="tl">
                    <a:srgbClr val="DDDDDD"/>
                  </a:outerShdw>
                </a:effectLst>
                <a:latin typeface="Arial Black" charset="0"/>
              </a:rPr>
              <a:t>GENESIS</a:t>
            </a:r>
            <a:endParaRPr lang="en-US"/>
          </a:p>
        </p:txBody>
      </p:sp>
      <p:sp>
        <p:nvSpPr>
          <p:cNvPr id="413704"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dirty="0">
                <a:effectLst>
                  <a:outerShdw blurRad="38100" dist="38100" dir="2700000" algn="tl">
                    <a:srgbClr val="DDDDDD"/>
                  </a:outerShdw>
                </a:effectLst>
                <a:latin typeface="Arial Narrow Bold" charset="0"/>
              </a:rPr>
              <a:t>7-DAY WEEK</a:t>
            </a:r>
            <a:endParaRPr lang="en-US" sz="2000" b="1" dirty="0">
              <a:latin typeface="Arial Narrow Bold" charset="0"/>
            </a:endParaRPr>
          </a:p>
        </p:txBody>
      </p:sp>
      <p:sp>
        <p:nvSpPr>
          <p:cNvPr id="413705"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WORK</a:t>
            </a:r>
            <a:endParaRPr lang="en-US" sz="2000" b="1">
              <a:latin typeface="Arial Narrow Bold" charset="0"/>
            </a:endParaRPr>
          </a:p>
        </p:txBody>
      </p:sp>
      <p:sp>
        <p:nvSpPr>
          <p:cNvPr id="413706"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DOMINION</a:t>
            </a:r>
            <a:endParaRPr lang="en-US" sz="2000" b="1">
              <a:latin typeface="Arial Narrow Bold" charset="0"/>
            </a:endParaRPr>
          </a:p>
        </p:txBody>
      </p:sp>
      <p:sp>
        <p:nvSpPr>
          <p:cNvPr id="413707"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CURSE</a:t>
            </a:r>
            <a:endParaRPr lang="en-US" sz="2000" b="1">
              <a:latin typeface="Arial Narrow Bold" charset="0"/>
            </a:endParaRPr>
          </a:p>
        </p:txBody>
      </p:sp>
      <p:sp>
        <p:nvSpPr>
          <p:cNvPr id="413708"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LAST ADAM</a:t>
            </a:r>
            <a:endParaRPr lang="en-US" sz="2000" b="1">
              <a:latin typeface="Arial Narrow Bold" charset="0"/>
            </a:endParaRPr>
          </a:p>
        </p:txBody>
      </p:sp>
      <p:sp>
        <p:nvSpPr>
          <p:cNvPr id="413709"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1</a:t>
            </a:r>
            <a:r>
              <a:rPr lang="en-US" b="1">
                <a:effectLst>
                  <a:outerShdw blurRad="38100" dist="38100" dir="2700000" algn="tl">
                    <a:srgbClr val="DDDDDD"/>
                  </a:outerShdw>
                </a:effectLst>
                <a:latin typeface="Arial Narrow Bold" charset="0"/>
              </a:rPr>
              <a:t>ST</a:t>
            </a:r>
            <a:r>
              <a:rPr lang="en-US" sz="3600" b="1">
                <a:effectLst>
                  <a:outerShdw blurRad="38100" dist="38100" dir="2700000" algn="tl">
                    <a:srgbClr val="DDDDDD"/>
                  </a:outerShdw>
                </a:effectLst>
                <a:latin typeface="Arial Narrow Bold" charset="0"/>
              </a:rPr>
              <a:t> COMING</a:t>
            </a:r>
            <a:endParaRPr lang="en-US" sz="2000" b="1">
              <a:latin typeface="Arial Narrow Bold" charset="0"/>
            </a:endParaRPr>
          </a:p>
        </p:txBody>
      </p:sp>
      <p:sp>
        <p:nvSpPr>
          <p:cNvPr id="413710"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2</a:t>
            </a:r>
            <a:r>
              <a:rPr lang="en-US" b="1">
                <a:effectLst>
                  <a:outerShdw blurRad="38100" dist="38100" dir="2700000" algn="tl">
                    <a:srgbClr val="DDDDDD"/>
                  </a:outerShdw>
                </a:effectLst>
                <a:latin typeface="Arial Narrow Bold" charset="0"/>
              </a:rPr>
              <a:t>ND</a:t>
            </a:r>
            <a:r>
              <a:rPr lang="en-US" sz="3600" b="1">
                <a:effectLst>
                  <a:outerShdw blurRad="38100" dist="38100" dir="2700000" algn="tl">
                    <a:srgbClr val="DDDDDD"/>
                  </a:outerShdw>
                </a:effectLst>
                <a:latin typeface="Arial Narrow Bold" charset="0"/>
              </a:rPr>
              <a:t> COMING</a:t>
            </a:r>
            <a:endParaRPr 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fr-FR" dirty="0">
                <a:cs typeface="+mj-cs"/>
              </a:rPr>
              <a:t>'</a:t>
            </a:r>
            <a:r>
              <a:rPr lang="en-US" dirty="0">
                <a:cs typeface="+mj-cs"/>
              </a:rPr>
              <a:t>s Word &amp; Man</a:t>
            </a:r>
            <a:r>
              <a:rPr lang="fr-FR"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4000" dirty="0">
                <a:effectLst>
                  <a:outerShdw blurRad="38100" dist="38100" dir="2700000" algn="tl">
                    <a:srgbClr val="DDDDDD"/>
                  </a:outerShdw>
                </a:effectLst>
                <a:latin typeface="Arial Black" charset="0"/>
              </a:rPr>
              <a:t>CREATION</a:t>
            </a:r>
          </a:p>
          <a:p>
            <a:pPr algn="ctr">
              <a:defRPr/>
            </a:pPr>
            <a:r>
              <a:rPr lang="en-US" sz="2800" dirty="0">
                <a:effectLst>
                  <a:outerShdw blurRad="38100" dist="38100" dir="2700000" algn="tl">
                    <a:srgbClr val="DDDDDD"/>
                  </a:outerShdw>
                </a:effectLst>
                <a:latin typeface="Arial Black" charset="0"/>
              </a:rPr>
              <a:t>GOD</a:t>
            </a:r>
            <a:r>
              <a:rPr lang="fr-FR" altLang="ja-JP" sz="2800" dirty="0">
                <a:effectLst>
                  <a:outerShdw blurRad="38100" dist="38100" dir="2700000" algn="tl">
                    <a:srgbClr val="DDDDDD"/>
                  </a:outerShdw>
                </a:effectLst>
                <a:latin typeface="Arial Black" charset="0"/>
              </a:rPr>
              <a:t>'</a:t>
            </a:r>
            <a:r>
              <a:rPr lang="en-US" sz="2800" dirty="0">
                <a:effectLst>
                  <a:outerShdw blurRad="38100" dist="38100" dir="2700000" algn="tl">
                    <a:srgbClr val="DDDDDD"/>
                  </a:outerShdw>
                </a:effectLst>
                <a:latin typeface="Arial Black" charset="0"/>
              </a:rPr>
              <a:t>S </a:t>
            </a:r>
            <a:br>
              <a:rPr lang="en-US" sz="2800" dirty="0">
                <a:effectLst>
                  <a:outerShdw blurRad="38100" dist="38100" dir="2700000" algn="tl">
                    <a:srgbClr val="DDDDDD"/>
                  </a:outerShdw>
                </a:effectLst>
                <a:latin typeface="Arial Black" charset="0"/>
              </a:rPr>
            </a:br>
            <a:r>
              <a:rPr lang="en-US" sz="2800" dirty="0">
                <a:effectLst>
                  <a:outerShdw blurRad="38100" dist="38100" dir="2700000" algn="tl">
                    <a:srgbClr val="DDDDDD"/>
                  </a:outerShdw>
                </a:effectLst>
                <a:latin typeface="Arial Black" charset="0"/>
              </a:rPr>
              <a:t>WORD</a:t>
            </a:r>
            <a:endParaRPr lang="en-US" dirty="0"/>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LAWS</a:t>
            </a:r>
            <a:endParaRPr lang="en-US" sz="2000" b="1">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MARRIAGE</a:t>
            </a:r>
            <a:endParaRPr lang="en-US" sz="2000" b="1">
              <a:latin typeface="Arial Narrow Bold"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STANDARDS</a:t>
            </a:r>
            <a:endParaRPr lang="en-US" sz="2000" b="1">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MEANING </a:t>
            </a:r>
            <a:br>
              <a:rPr lang="en-US" sz="3600" b="1">
                <a:effectLst>
                  <a:outerShdw blurRad="38100" dist="38100" dir="2700000" algn="tl">
                    <a:srgbClr val="DDDDDD"/>
                  </a:outerShdw>
                </a:effectLst>
                <a:latin typeface="Arial Narrow Bold" charset="0"/>
              </a:rPr>
            </a:br>
            <a:r>
              <a:rPr lang="en-US" sz="3600" b="1">
                <a:effectLst>
                  <a:outerShdw blurRad="38100" dist="38100" dir="2700000" algn="tl">
                    <a:srgbClr val="DDDDDD"/>
                  </a:outerShdw>
                </a:effectLst>
                <a:latin typeface="Arial Narrow Bold" charset="0"/>
              </a:rPr>
              <a:t>OF LIFE</a:t>
            </a:r>
            <a:endParaRPr lang="en-US" sz="2000" b="1">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dirty="0">
                <a:effectLst>
                  <a:outerShdw blurRad="38100" dist="38100" dir="2700000" algn="tl">
                    <a:srgbClr val="DDDDDD"/>
                  </a:outerShdw>
                </a:effectLst>
                <a:latin typeface="Arial Black" charset="0"/>
              </a:rPr>
              <a:t>EVOLUTION</a:t>
            </a:r>
            <a:endParaRPr lang="en-US" sz="4000" dirty="0">
              <a:effectLst>
                <a:outerShdw blurRad="38100" dist="38100" dir="2700000" algn="tl">
                  <a:srgbClr val="DDDDDD"/>
                </a:outerShdw>
              </a:effectLst>
              <a:latin typeface="Arial Black" charset="0"/>
            </a:endParaRPr>
          </a:p>
          <a:p>
            <a:pPr algn="ctr">
              <a:defRPr/>
            </a:pPr>
            <a:r>
              <a:rPr lang="en-US" sz="2800" dirty="0">
                <a:effectLst>
                  <a:outerShdw blurRad="38100" dist="38100" dir="2700000" algn="tl">
                    <a:srgbClr val="DDDDDD"/>
                  </a:outerShdw>
                </a:effectLst>
                <a:latin typeface="Arial Black" charset="0"/>
              </a:rPr>
              <a:t>MAN</a:t>
            </a:r>
            <a:r>
              <a:rPr lang="fr-FR" altLang="ja-JP" sz="2800" dirty="0">
                <a:effectLst>
                  <a:outerShdw blurRad="38100" dist="38100" dir="2700000" algn="tl">
                    <a:srgbClr val="DDDDDD"/>
                  </a:outerShdw>
                </a:effectLst>
                <a:latin typeface="Arial Black" charset="0"/>
              </a:rPr>
              <a:t>'</a:t>
            </a:r>
            <a:r>
              <a:rPr lang="en-US" sz="2800" dirty="0">
                <a:effectLst>
                  <a:outerShdw blurRad="38100" dist="38100" dir="2700000" algn="tl">
                    <a:srgbClr val="DDDDDD"/>
                  </a:outerShdw>
                </a:effectLst>
                <a:latin typeface="Arial Black" charset="0"/>
              </a:rPr>
              <a:t>S </a:t>
            </a:r>
            <a:br>
              <a:rPr lang="en-US" sz="2800" dirty="0">
                <a:effectLst>
                  <a:outerShdw blurRad="38100" dist="38100" dir="2700000" algn="tl">
                    <a:srgbClr val="DDDDDD"/>
                  </a:outerShdw>
                </a:effectLst>
                <a:latin typeface="Arial Black" charset="0"/>
              </a:rPr>
            </a:br>
            <a:r>
              <a:rPr lang="en-US" sz="2800" dirty="0">
                <a:effectLst>
                  <a:outerShdw blurRad="38100" dist="38100" dir="2700000" algn="tl">
                    <a:srgbClr val="DDDDDD"/>
                  </a:outerShdw>
                </a:effectLst>
                <a:latin typeface="Arial Black" charset="0"/>
              </a:rPr>
              <a:t>OPINION</a:t>
            </a:r>
            <a:endParaRPr lang="en-US" dirty="0"/>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LAWLESSNESS</a:t>
            </a:r>
            <a:endParaRPr lang="en-US" sz="2000" b="1">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200" b="1">
                <a:effectLst>
                  <a:outerShdw blurRad="38100" dist="38100" dir="2700000" algn="tl">
                    <a:srgbClr val="DDDDDD"/>
                  </a:outerShdw>
                </a:effectLst>
                <a:latin typeface="Arial Narrow Bold" charset="0"/>
              </a:rPr>
              <a:t>HOMOSEXUALITY</a:t>
            </a:r>
            <a:endParaRPr lang="en-US" sz="2000" b="1">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PORNOGRAPHY</a:t>
            </a:r>
            <a:endParaRPr lang="en-US" sz="2000" b="1">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ABORTION</a:t>
            </a:r>
            <a:endParaRPr 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ndParaRPr>
          </a:p>
        </p:txBody>
      </p:sp>
      <p:sp>
        <p:nvSpPr>
          <p:cNvPr id="2" name="TextBox 1"/>
          <p:cNvSpPr txBox="1"/>
          <p:nvPr/>
        </p:nvSpPr>
        <p:spPr>
          <a:xfrm>
            <a:off x="468313" y="652463"/>
            <a:ext cx="8280400" cy="4524375"/>
          </a:xfrm>
          <a:prstGeom prst="rect">
            <a:avLst/>
          </a:prstGeom>
          <a:noFill/>
        </p:spPr>
        <p:txBody>
          <a:bodyPr>
            <a:spAutoFit/>
          </a:bodyPr>
          <a:lstStyle/>
          <a:p>
            <a:pPr>
              <a:defRPr/>
            </a:pPr>
            <a:r>
              <a:rPr lang="en-US" sz="4800" b="1" dirty="0">
                <a:solidFill>
                  <a:srgbClr val="FFFFFF"/>
                </a:solidFill>
                <a:effectLst>
                  <a:outerShdw blurRad="38100" dist="38100" dir="2700000" algn="tl">
                    <a:srgbClr val="000000">
                      <a:alpha val="43137"/>
                    </a:srgbClr>
                  </a:outerShdw>
                </a:effectLst>
              </a:rPr>
              <a:t>The secrets of evolution are time and death.  Time for the slow accumulations of favorable mutations, and death to make room for new species.</a:t>
            </a:r>
          </a:p>
        </p:txBody>
      </p:sp>
      <p:sp>
        <p:nvSpPr>
          <p:cNvPr id="5" name="TextBox 4"/>
          <p:cNvSpPr txBox="1"/>
          <p:nvPr/>
        </p:nvSpPr>
        <p:spPr>
          <a:xfrm>
            <a:off x="-1588" y="5589240"/>
            <a:ext cx="9145588" cy="400050"/>
          </a:xfrm>
          <a:prstGeom prst="rect">
            <a:avLst/>
          </a:prstGeom>
          <a:noFill/>
        </p:spPr>
        <p:txBody>
          <a:bodyPr>
            <a:spAutoFit/>
          </a:bodyPr>
          <a:lstStyle/>
          <a:p>
            <a:pPr algn="ctr">
              <a:defRPr/>
            </a:pPr>
            <a:r>
              <a:rPr lang="en-US" sz="2000" b="1" dirty="0">
                <a:solidFill>
                  <a:srgbClr val="FFFFFF"/>
                </a:solidFill>
                <a:effectLst>
                  <a:outerShdw blurRad="38100" dist="38100" dir="2700000" algn="tl">
                    <a:srgbClr val="000000">
                      <a:alpha val="43137"/>
                    </a:srgbClr>
                  </a:outerShdw>
                </a:effectLst>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p>
            <a:pPr algn="r">
              <a:defRPr/>
            </a:pPr>
            <a:r>
              <a:rPr lang="en-US" sz="1600" b="1" dirty="0">
                <a:solidFill>
                  <a:srgbClr val="FFFFFF"/>
                </a:solidFill>
                <a:effectLst>
                  <a:outerShdw blurRad="38100" dist="38100" dir="2700000" algn="tl">
                    <a:srgbClr val="000000">
                      <a:alpha val="43137"/>
                    </a:srgbClr>
                  </a:outerShdw>
                </a:effectLst>
              </a:rPr>
              <a:t>© 2003 </a:t>
            </a:r>
            <a:r>
              <a:rPr lang="en-US" sz="1600" b="1" i="1" dirty="0">
                <a:solidFill>
                  <a:srgbClr val="FFFFFF"/>
                </a:solidFill>
                <a:effectLst>
                  <a:outerShdw blurRad="38100" dist="38100" dir="2700000" algn="tl">
                    <a:srgbClr val="000000">
                      <a:alpha val="43137"/>
                    </a:srgbClr>
                  </a:outerShdw>
                </a:effectLst>
              </a:rPr>
              <a:t>Answers in Genesis</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a:cs typeface="+mj-cs"/>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0275" name="Text Box 4"/>
          <p:cNvSpPr txBox="1">
            <a:spLocks noChangeArrowheads="1"/>
          </p:cNvSpPr>
          <p:nvPr/>
        </p:nvSpPr>
        <p:spPr bwMode="auto">
          <a:xfrm>
            <a:off x="1712913" y="552450"/>
            <a:ext cx="5221287"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a:solidFill>
                  <a:schemeClr val="bg1"/>
                </a:solidFill>
                <a:latin typeface="Arial Black" charset="0"/>
              </a:rPr>
              <a:t>EVOLUTION</a:t>
            </a:r>
            <a:endParaRPr lang="en-US" sz="6000">
              <a:latin typeface="Arial Black" charset="0"/>
            </a:endParaRPr>
          </a:p>
        </p:txBody>
      </p:sp>
      <p:sp>
        <p:nvSpPr>
          <p:cNvPr id="310276" name="Text Box 5"/>
          <p:cNvSpPr txBox="1">
            <a:spLocks noChangeArrowheads="1"/>
          </p:cNvSpPr>
          <p:nvPr/>
        </p:nvSpPr>
        <p:spPr bwMode="auto">
          <a:xfrm>
            <a:off x="457200" y="2133600"/>
            <a:ext cx="2325688" cy="1857375"/>
          </a:xfrm>
          <a:prstGeom prst="rect">
            <a:avLst/>
          </a:prstGeom>
          <a:solidFill>
            <a:srgbClr val="BF0127"/>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a:solidFill>
                  <a:srgbClr val="FFFFFF"/>
                </a:solidFill>
                <a:latin typeface="Arial Black" charset="0"/>
              </a:rPr>
              <a:t>DEATH</a:t>
            </a:r>
          </a:p>
          <a:p>
            <a:pPr algn="ctr"/>
            <a:r>
              <a:rPr lang="en-US">
                <a:solidFill>
                  <a:srgbClr val="FFFFFF"/>
                </a:solidFill>
                <a:latin typeface="Arial Black" charset="0"/>
              </a:rPr>
              <a:t>Bloodshed</a:t>
            </a:r>
            <a:br>
              <a:rPr lang="en-US">
                <a:solidFill>
                  <a:srgbClr val="FFFFFF"/>
                </a:solidFill>
                <a:latin typeface="Arial Black" charset="0"/>
              </a:rPr>
            </a:br>
            <a:r>
              <a:rPr lang="en-US">
                <a:solidFill>
                  <a:srgbClr val="FFFFFF"/>
                </a:solidFill>
                <a:latin typeface="Arial Black" charset="0"/>
              </a:rPr>
              <a:t>Suffering</a:t>
            </a:r>
            <a:br>
              <a:rPr lang="en-US">
                <a:solidFill>
                  <a:srgbClr val="FFFFFF"/>
                </a:solidFill>
                <a:latin typeface="Arial Black" charset="0"/>
              </a:rPr>
            </a:br>
            <a:r>
              <a:rPr lang="en-US">
                <a:solidFill>
                  <a:srgbClr val="FFFFFF"/>
                </a:solidFill>
                <a:latin typeface="Arial Black" charset="0"/>
              </a:rPr>
              <a:t>Disease</a:t>
            </a: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10278" name="Text Box 7"/>
          <p:cNvSpPr txBox="1">
            <a:spLocks noChangeArrowheads="1"/>
          </p:cNvSpPr>
          <p:nvPr/>
        </p:nvSpPr>
        <p:spPr bwMode="auto">
          <a:xfrm>
            <a:off x="5878513" y="1905000"/>
            <a:ext cx="2655887" cy="946150"/>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latin typeface="Arial Black" charset="0"/>
              </a:rPr>
              <a:t>MAN</a:t>
            </a:r>
            <a:r>
              <a:rPr lang="fr-FR" altLang="ja-JP" sz="2800">
                <a:latin typeface="Arial Black" charset="0"/>
              </a:rPr>
              <a:t>'</a:t>
            </a:r>
            <a:r>
              <a:rPr lang="en-US" altLang="ja-JP" sz="2800">
                <a:latin typeface="Arial Black" charset="0"/>
              </a:rPr>
              <a:t>S EXISTENCE</a:t>
            </a:r>
            <a:endParaRPr lang="en-US" sz="1400">
              <a:latin typeface="Arial Black" charset="0"/>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indent="0" eaLnBrk="1" hangingPunct="1">
              <a:defRPr/>
            </a:pPr>
            <a:r>
              <a:rPr lang="en-US">
                <a:cs typeface="+mj-cs"/>
              </a:rPr>
              <a:t>Creation: Actions-Death 00412</a:t>
            </a:r>
          </a:p>
        </p:txBody>
      </p:sp>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a:solidFill>
                  <a:schemeClr val="bg1"/>
                </a:solidFill>
                <a:latin typeface="Arial Black" charset="0"/>
              </a:rPr>
              <a:t>CREATION</a:t>
            </a:r>
            <a:endParaRPr lang="en-US" sz="6000">
              <a:latin typeface="Arial Black"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12325" name="Text Box 6"/>
          <p:cNvSpPr txBox="1">
            <a:spLocks noChangeArrowheads="1"/>
          </p:cNvSpPr>
          <p:nvPr/>
        </p:nvSpPr>
        <p:spPr bwMode="auto">
          <a:xfrm>
            <a:off x="2449513" y="1905000"/>
            <a:ext cx="2655887" cy="946150"/>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latin typeface="Arial Black" charset="0"/>
              </a:rPr>
              <a:t>MAN</a:t>
            </a:r>
            <a:r>
              <a:rPr lang="fr-FR" altLang="ja-JP" sz="2800">
                <a:latin typeface="Arial Black" charset="0"/>
              </a:rPr>
              <a:t>'</a:t>
            </a:r>
            <a:r>
              <a:rPr lang="en-US" altLang="ja-JP" sz="2800">
                <a:latin typeface="Arial Black" charset="0"/>
              </a:rPr>
              <a:t>S ACTIONS</a:t>
            </a:r>
            <a:endParaRPr lang="en-US" sz="1400">
              <a:latin typeface="Arial Black" charset="0"/>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indent="0" eaLnBrk="1" hangingPunct="1">
              <a:defRPr/>
            </a:pPr>
            <a:r>
              <a:rPr lang="en-US">
                <a:cs typeface="+mj-cs"/>
              </a:rPr>
              <a:t>Reinterpretations 00363</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pPr eaLnBrk="1" hangingPunct="1">
              <a:defRPr/>
            </a:pPr>
            <a:r>
              <a:rPr lang="en-US">
                <a:cs typeface="+mj-cs"/>
              </a:rPr>
              <a:t>Black</a:t>
            </a:r>
          </a:p>
        </p:txBody>
      </p:sp>
      <p:sp>
        <p:nvSpPr>
          <p:cNvPr id="459779" name="Rectangle 3"/>
          <p:cNvSpPr>
            <a:spLocks noGrp="1" noChangeArrowheads="1"/>
          </p:cNvSpPr>
          <p:nvPr>
            <p:ph type="body" idx="1"/>
          </p:nvPr>
        </p:nvSpPr>
        <p:spPr/>
        <p:txBody>
          <a:bodyPr/>
          <a:lstStyle/>
          <a:p>
            <a:pPr eaLnBrk="1" hangingPunct="1">
              <a:defRPr/>
            </a:pPr>
            <a:endParaRPr lang="en-US">
              <a:cs typeface="+mn-cs"/>
            </a:endParaRPr>
          </a:p>
        </p:txBody>
      </p:sp>
      <p:sp>
        <p:nvSpPr>
          <p:cNvPr id="31641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6354" name="Rectangle 2"/>
          <p:cNvSpPr>
            <a:spLocks noChangeArrowheads="1"/>
          </p:cNvSpPr>
          <p:nvPr/>
        </p:nvSpPr>
        <p:spPr bwMode="auto">
          <a:xfrm>
            <a:off x="76200" y="304800"/>
            <a:ext cx="2825750" cy="1184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defRPr/>
            </a:pPr>
            <a:r>
              <a:rPr lang="en-US" b="1">
                <a:solidFill>
                  <a:srgbClr val="FFD34A"/>
                </a:solidFill>
                <a:latin typeface="Times" charset="0"/>
                <a:cs typeface="+mn-cs"/>
              </a:rPr>
              <a:t> DRESSING</a:t>
            </a:r>
          </a:p>
          <a:p>
            <a:pPr>
              <a:defRPr/>
            </a:pPr>
            <a:r>
              <a:rPr lang="en-US" b="1">
                <a:solidFill>
                  <a:srgbClr val="FFD34A"/>
                </a:solidFill>
                <a:latin typeface="Times" charset="0"/>
                <a:cs typeface="+mn-cs"/>
              </a:rPr>
              <a:t>        THE                                    </a:t>
            </a:r>
          </a:p>
          <a:p>
            <a:pPr>
              <a:defRPr/>
            </a:pPr>
            <a:r>
              <a:rPr lang="en-US" b="1">
                <a:solidFill>
                  <a:srgbClr val="FFD34A"/>
                </a:solidFill>
                <a:latin typeface="Times" charset="0"/>
                <a:cs typeface="+mn-cs"/>
              </a:rPr>
              <a:t>   STAGE</a:t>
            </a:r>
          </a:p>
        </p:txBody>
      </p:sp>
      <p:sp>
        <p:nvSpPr>
          <p:cNvPr id="22763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spcBef>
                <a:spcPct val="50000"/>
              </a:spcBef>
              <a:defRPr/>
            </a:pPr>
            <a:endParaRPr lang="en-US" sz="2800" b="1">
              <a:solidFill>
                <a:srgbClr val="474747"/>
              </a:solidFill>
              <a:cs typeface="+mn-cs"/>
            </a:endParaRPr>
          </a:p>
        </p:txBody>
      </p:sp>
      <p:sp>
        <p:nvSpPr>
          <p:cNvPr id="2276356" name="Line 4"/>
          <p:cNvSpPr>
            <a:spLocks noChangeShapeType="1"/>
          </p:cNvSpPr>
          <p:nvPr/>
        </p:nvSpPr>
        <p:spPr bwMode="auto">
          <a:xfrm>
            <a:off x="4600575" y="19431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lgn="ctr">
              <a:spcBef>
                <a:spcPct val="50000"/>
              </a:spcBef>
              <a:defRPr/>
            </a:pPr>
            <a:endParaRPr lang="en-US" sz="2800" b="1">
              <a:solidFill>
                <a:srgbClr val="474747"/>
              </a:solidFill>
              <a:cs typeface="+mn-cs"/>
            </a:endParaRPr>
          </a:p>
        </p:txBody>
      </p:sp>
      <p:sp>
        <p:nvSpPr>
          <p:cNvPr id="2276357" name="Text Box 5"/>
          <p:cNvSpPr txBox="1">
            <a:spLocks noChangeArrowheads="1"/>
          </p:cNvSpPr>
          <p:nvPr/>
        </p:nvSpPr>
        <p:spPr bwMode="auto">
          <a:xfrm>
            <a:off x="8720138" y="90488"/>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a:solidFill>
                  <a:srgbClr val="FFA27C"/>
                </a:solidFill>
                <a:latin typeface="Comic Sans MS" charset="0"/>
                <a:cs typeface="+mn-cs"/>
              </a:rPr>
              <a:t> </a:t>
            </a:r>
          </a:p>
        </p:txBody>
      </p:sp>
      <p:sp>
        <p:nvSpPr>
          <p:cNvPr id="2276358" name="Rectangle 6"/>
          <p:cNvSpPr>
            <a:spLocks noChangeArrowheads="1"/>
          </p:cNvSpPr>
          <p:nvPr/>
        </p:nvSpPr>
        <p:spPr bwMode="auto">
          <a:xfrm>
            <a:off x="8091488"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23</a:t>
            </a:r>
          </a:p>
        </p:txBody>
      </p:sp>
      <p:sp>
        <p:nvSpPr>
          <p:cNvPr id="2276359" name="Text Box 7"/>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solidFill>
                  <a:srgbClr val="FFFFFF"/>
                </a:solidFill>
                <a:cs typeface="+mn-cs"/>
              </a:rPr>
              <a:t>Handbook pg. 26-29</a:t>
            </a:r>
          </a:p>
        </p:txBody>
      </p:sp>
      <p:pic>
        <p:nvPicPr>
          <p:cNvPr id="2276360" name="Picture 8"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2276361" name="Picture 9" descr="Nahal Zin from above, tb n062400 sr"/>
          <p:cNvPicPr preferRelativeResize="0">
            <a:picLocks noChangeAspect="1" noChangeArrowheads="1"/>
          </p:cNvPicPr>
          <p:nvPr>
            <p:custDataLst>
              <p:tags r:id="rId2"/>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2276362" name="Picture 10" descr="Nahal Zin rugged mountains, 72-5tb"/>
          <p:cNvPicPr preferRelativeResize="0">
            <a:picLocks noChangeAspect="1" noChangeArrowheads="1"/>
          </p:cNvPicPr>
          <p:nvPr>
            <p:custDataLst>
              <p:tags r:id="rId3"/>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r="519" b="1036"/>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pic>
        <p:nvPicPr>
          <p:cNvPr id="2276363" name="Picture 11" descr="Machtesh Gadol looking south, tb n121701"/>
          <p:cNvPicPr preferRelativeResize="0">
            <a:picLocks noChangeAspect="1" noChangeArrowheads="1"/>
          </p:cNvPicPr>
          <p:nvPr>
            <p:custDataLst>
              <p:tags r:id="rId4"/>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76364" name="Rectangle 12"/>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5" name="Rectangle 13"/>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800" b="1">
                <a:solidFill>
                  <a:srgbClr val="000000"/>
                </a:solidFill>
                <a:latin typeface="Helvetica" charset="0"/>
                <a:cs typeface="+mn-cs"/>
              </a:rPr>
              <a:t>40</a:t>
            </a:r>
          </a:p>
        </p:txBody>
      </p:sp>
      <p:sp>
        <p:nvSpPr>
          <p:cNvPr id="2276366"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7"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8"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69" name="Line 17"/>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0" name="Line 18"/>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1" name="Line 19"/>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2" name="Line 20"/>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3" name="Line 21"/>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74" name="Rectangle 22"/>
          <p:cNvSpPr>
            <a:spLocks noChangeArrowheads="1"/>
          </p:cNvSpPr>
          <p:nvPr/>
        </p:nvSpPr>
        <p:spPr bwMode="auto">
          <a:xfrm>
            <a:off x="8007350" y="3429000"/>
            <a:ext cx="593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Chicago" charset="0"/>
                <a:cs typeface="+mn-cs"/>
              </a:rPr>
              <a:t>MOSES</a:t>
            </a:r>
          </a:p>
        </p:txBody>
      </p:sp>
      <p:sp>
        <p:nvSpPr>
          <p:cNvPr id="2276375" name="Rectangle 23"/>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Sinai</a:t>
            </a:r>
          </a:p>
        </p:txBody>
      </p:sp>
      <p:sp>
        <p:nvSpPr>
          <p:cNvPr id="2276376" name="Rectangle 24"/>
          <p:cNvSpPr>
            <a:spLocks noChangeArrowheads="1"/>
          </p:cNvSpPr>
          <p:nvPr/>
        </p:nvSpPr>
        <p:spPr bwMode="auto">
          <a:xfrm>
            <a:off x="8075613" y="4025900"/>
            <a:ext cx="6445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M - C - C</a:t>
            </a:r>
          </a:p>
        </p:txBody>
      </p:sp>
      <p:sp>
        <p:nvSpPr>
          <p:cNvPr id="2276377" name="Rectangle 25"/>
          <p:cNvSpPr>
            <a:spLocks noChangeArrowheads="1"/>
          </p:cNvSpPr>
          <p:nvPr/>
        </p:nvSpPr>
        <p:spPr bwMode="auto">
          <a:xfrm>
            <a:off x="7912100" y="4197350"/>
            <a:ext cx="10128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Kadesh Barnea</a:t>
            </a:r>
          </a:p>
        </p:txBody>
      </p:sp>
      <p:sp>
        <p:nvSpPr>
          <p:cNvPr id="2276378" name="Rectangle 26"/>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40</a:t>
            </a:r>
          </a:p>
        </p:txBody>
      </p:sp>
      <p:sp>
        <p:nvSpPr>
          <p:cNvPr id="2276379" name="Line 27"/>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6380" name="Rectangle 28"/>
          <p:cNvSpPr>
            <a:spLocks noChangeArrowheads="1"/>
          </p:cNvSpPr>
          <p:nvPr/>
        </p:nvSpPr>
        <p:spPr bwMode="auto">
          <a:xfrm>
            <a:off x="8120063" y="3670300"/>
            <a:ext cx="593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Exodus</a:t>
            </a:r>
          </a:p>
        </p:txBody>
      </p:sp>
      <p:pic>
        <p:nvPicPr>
          <p:cNvPr id="2276381" name="Picture 29" descr="Machtesh Gadol looking southeast, tb n121701"/>
          <p:cNvPicPr preferRelativeResize="0">
            <a:picLocks noChangeAspect="1" noChangeArrowheads="1"/>
          </p:cNvPicPr>
          <p:nvPr>
            <p:custDataLst>
              <p:tags r:id="rId5"/>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76382" name="Picture 30" descr="Machtesh Ramon from north2, df 111001"/>
          <p:cNvPicPr preferRelativeResize="0">
            <a:picLocks noChangeAspect="1" noChangeArrowheads="1"/>
          </p:cNvPicPr>
          <p:nvPr>
            <p:custDataLst>
              <p:tags r:id="rId6"/>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76383" name="Picture 31" descr="Solomon's Pillars, df 101101"/>
          <p:cNvPicPr preferRelativeResize="0">
            <a:picLocks noChangeAspect="1" noChangeArrowheads="1"/>
          </p:cNvPicPr>
          <p:nvPr>
            <p:custDataLst>
              <p:tags r:id="rId7"/>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76384" name="Picture 32" descr="Machtesh Qatan from east2, tb n112500 sr"/>
          <p:cNvPicPr preferRelativeResize="0">
            <a:picLocks noChangeAspect="1" noChangeArrowheads="1"/>
          </p:cNvPicPr>
          <p:nvPr>
            <p:custDataLst>
              <p:tags r:id="rId8"/>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12"/>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2276385" name="Text Box 33"/>
          <p:cNvSpPr txBox="1">
            <a:spLocks noChangeArrowheads="1"/>
          </p:cNvSpPr>
          <p:nvPr/>
        </p:nvSpPr>
        <p:spPr bwMode="auto">
          <a:xfrm>
            <a:off x="1577975" y="15462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en-US" sz="7200" b="1">
                <a:solidFill>
                  <a:srgbClr val="114FFB"/>
                </a:solidFill>
                <a:latin typeface="Comic Sans MS" charset="0"/>
                <a:cs typeface="+mn-cs"/>
              </a:rPr>
              <a:t>YOU MEAN…   40 YEARS? OUT HERE?</a:t>
            </a:r>
          </a:p>
        </p:txBody>
      </p:sp>
      <p:sp>
        <p:nvSpPr>
          <p:cNvPr id="2276386" name="Text Box 34"/>
          <p:cNvSpPr txBox="1">
            <a:spLocks noChangeArrowheads="1"/>
          </p:cNvSpPr>
          <p:nvPr/>
        </p:nvSpPr>
        <p:spPr bwMode="auto">
          <a:xfrm>
            <a:off x="1565275" y="1538288"/>
            <a:ext cx="6351588" cy="338296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en-US" sz="7200" b="1">
                <a:solidFill>
                  <a:srgbClr val="FF0000"/>
                </a:solidFill>
                <a:latin typeface="Comic Sans MS" charset="0"/>
                <a:cs typeface="+mn-cs"/>
              </a:rPr>
              <a:t>YOU MEAN…   40 YEARS? OUT HERE?</a:t>
            </a:r>
          </a:p>
        </p:txBody>
      </p:sp>
      <p:sp>
        <p:nvSpPr>
          <p:cNvPr id="2276387" name="Text Box 35"/>
          <p:cNvSpPr txBox="1">
            <a:spLocks noChangeArrowheads="1"/>
          </p:cNvSpPr>
          <p:nvPr/>
        </p:nvSpPr>
        <p:spPr bwMode="auto">
          <a:xfrm>
            <a:off x="1552575" y="15335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en-US" sz="7200" b="1">
                <a:solidFill>
                  <a:srgbClr val="FFEA18"/>
                </a:solidFill>
                <a:latin typeface="Comic Sans MS" charset="0"/>
                <a:cs typeface="+mn-cs"/>
              </a:rPr>
              <a:t>YOU MEAN…   40 YEARS? OUT HERE?</a:t>
            </a:r>
          </a:p>
        </p:txBody>
      </p:sp>
      <p:sp>
        <p:nvSpPr>
          <p:cNvPr id="2276388" name="Text Box 36"/>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FFFF"/>
              </a:solidFill>
              <a:cs typeface="+mn-cs"/>
            </a:endParaRPr>
          </a:p>
        </p:txBody>
      </p:sp>
      <p:sp>
        <p:nvSpPr>
          <p:cNvPr id="2276389" name="Text Box 37"/>
          <p:cNvSpPr txBox="1">
            <a:spLocks noChangeArrowheads="1"/>
          </p:cNvSpPr>
          <p:nvPr/>
        </p:nvSpPr>
        <p:spPr bwMode="auto">
          <a:xfrm>
            <a:off x="1768475" y="47625"/>
            <a:ext cx="1993900" cy="2746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defRPr/>
            </a:pPr>
            <a:r>
              <a:rPr lang="en-US" sz="1200" b="1">
                <a:solidFill>
                  <a:srgbClr val="FFFFFF"/>
                </a:solidFill>
                <a:latin typeface="Comic Sans MS" charset="0"/>
                <a:cs typeface="+mn-cs"/>
              </a:rPr>
              <a:t>Num. 32:13</a:t>
            </a:r>
            <a:endParaRPr lang="en-US" sz="800" b="1" u="sng">
              <a:solidFill>
                <a:srgbClr val="000000"/>
              </a:solidFill>
              <a:latin typeface="Geneva" charset="0"/>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276363"/>
                                        </p:tgtEl>
                                        <p:attrNameLst>
                                          <p:attrName>style.visibility</p:attrName>
                                        </p:attrNameLst>
                                      </p:cBhvr>
                                      <p:to>
                                        <p:strVal val="visible"/>
                                      </p:to>
                                    </p:set>
                                    <p:animEffect transition="in" filter="wipe(right)">
                                      <p:cBhvr>
                                        <p:cTn id="7" dur="500"/>
                                        <p:tgtEl>
                                          <p:spTgt spid="2276363"/>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276361"/>
                                        </p:tgtEl>
                                        <p:attrNameLst>
                                          <p:attrName>style.visibility</p:attrName>
                                        </p:attrNameLst>
                                      </p:cBhvr>
                                      <p:to>
                                        <p:strVal val="visible"/>
                                      </p:to>
                                    </p:set>
                                    <p:animEffect transition="in" filter="wipe(right)">
                                      <p:cBhvr>
                                        <p:cTn id="11" dur="500"/>
                                        <p:tgtEl>
                                          <p:spTgt spid="22763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276362"/>
                                        </p:tgtEl>
                                        <p:attrNameLst>
                                          <p:attrName>style.visibility</p:attrName>
                                        </p:attrNameLst>
                                      </p:cBhvr>
                                      <p:to>
                                        <p:strVal val="visible"/>
                                      </p:to>
                                    </p:set>
                                    <p:animEffect transition="in" filter="wipe(left)">
                                      <p:cBhvr>
                                        <p:cTn id="15" dur="500"/>
                                        <p:tgtEl>
                                          <p:spTgt spid="22763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276360"/>
                                        </p:tgtEl>
                                        <p:attrNameLst>
                                          <p:attrName>style.visibility</p:attrName>
                                        </p:attrNameLst>
                                      </p:cBhvr>
                                      <p:to>
                                        <p:strVal val="visible"/>
                                      </p:to>
                                    </p:set>
                                    <p:animEffect transition="in" filter="wipe(left)">
                                      <p:cBhvr>
                                        <p:cTn id="19" dur="500"/>
                                        <p:tgtEl>
                                          <p:spTgt spid="2276360"/>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276381"/>
                                        </p:tgtEl>
                                        <p:attrNameLst>
                                          <p:attrName>style.visibility</p:attrName>
                                        </p:attrNameLst>
                                      </p:cBhvr>
                                      <p:to>
                                        <p:strVal val="visible"/>
                                      </p:to>
                                    </p:set>
                                    <p:animEffect transition="in" filter="wipe(right)">
                                      <p:cBhvr>
                                        <p:cTn id="23" dur="500"/>
                                        <p:tgtEl>
                                          <p:spTgt spid="2276381"/>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276384"/>
                                        </p:tgtEl>
                                        <p:attrNameLst>
                                          <p:attrName>style.visibility</p:attrName>
                                        </p:attrNameLst>
                                      </p:cBhvr>
                                      <p:to>
                                        <p:strVal val="visible"/>
                                      </p:to>
                                    </p:set>
                                    <p:animEffect transition="in" filter="wipe(right)">
                                      <p:cBhvr>
                                        <p:cTn id="27" dur="500"/>
                                        <p:tgtEl>
                                          <p:spTgt spid="2276384"/>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276383"/>
                                        </p:tgtEl>
                                        <p:attrNameLst>
                                          <p:attrName>style.visibility</p:attrName>
                                        </p:attrNameLst>
                                      </p:cBhvr>
                                      <p:to>
                                        <p:strVal val="visible"/>
                                      </p:to>
                                    </p:set>
                                    <p:animEffect transition="in" filter="wipe(right)">
                                      <p:cBhvr>
                                        <p:cTn id="31" dur="500"/>
                                        <p:tgtEl>
                                          <p:spTgt spid="2276383"/>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276382"/>
                                        </p:tgtEl>
                                        <p:attrNameLst>
                                          <p:attrName>style.visibility</p:attrName>
                                        </p:attrNameLst>
                                      </p:cBhvr>
                                      <p:to>
                                        <p:strVal val="visible"/>
                                      </p:to>
                                    </p:set>
                                    <p:animEffect transition="in" filter="wipe(left)">
                                      <p:cBhvr>
                                        <p:cTn id="35" dur="500"/>
                                        <p:tgtEl>
                                          <p:spTgt spid="2276382"/>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2276385"/>
                                        </p:tgtEl>
                                        <p:attrNameLst>
                                          <p:attrName>style.visibility</p:attrName>
                                        </p:attrNameLst>
                                      </p:cBhvr>
                                      <p:to>
                                        <p:strVal val="visible"/>
                                      </p:to>
                                    </p:set>
                                    <p:anim calcmode="lin" valueType="num">
                                      <p:cBhvr>
                                        <p:cTn id="39" dur="500" fill="hold"/>
                                        <p:tgtEl>
                                          <p:spTgt spid="2276385"/>
                                        </p:tgtEl>
                                        <p:attrNameLst>
                                          <p:attrName>ppt_w</p:attrName>
                                        </p:attrNameLst>
                                      </p:cBhvr>
                                      <p:tavLst>
                                        <p:tav tm="0">
                                          <p:val>
                                            <p:fltVal val="0"/>
                                          </p:val>
                                        </p:tav>
                                        <p:tav tm="100000">
                                          <p:val>
                                            <p:strVal val="#ppt_w"/>
                                          </p:val>
                                        </p:tav>
                                      </p:tavLst>
                                    </p:anim>
                                    <p:anim calcmode="lin" valueType="num">
                                      <p:cBhvr>
                                        <p:cTn id="40" dur="500" fill="hold"/>
                                        <p:tgtEl>
                                          <p:spTgt spid="2276385"/>
                                        </p:tgtEl>
                                        <p:attrNameLst>
                                          <p:attrName>ppt_h</p:attrName>
                                        </p:attrNameLst>
                                      </p:cBhvr>
                                      <p:tavLst>
                                        <p:tav tm="0">
                                          <p:val>
                                            <p:fltVal val="0"/>
                                          </p:val>
                                        </p:tav>
                                        <p:tav tm="100000">
                                          <p:val>
                                            <p:strVal val="#ppt_h"/>
                                          </p:val>
                                        </p:tav>
                                      </p:tavLst>
                                    </p:anim>
                                    <p:anim calcmode="lin" valueType="num">
                                      <p:cBhvr>
                                        <p:cTn id="41" dur="500" fill="hold"/>
                                        <p:tgtEl>
                                          <p:spTgt spid="2276385"/>
                                        </p:tgtEl>
                                        <p:attrNameLst>
                                          <p:attrName>ppt_x</p:attrName>
                                        </p:attrNameLst>
                                      </p:cBhvr>
                                      <p:tavLst>
                                        <p:tav tm="0">
                                          <p:val>
                                            <p:fltVal val="0.5"/>
                                          </p:val>
                                        </p:tav>
                                        <p:tav tm="100000">
                                          <p:val>
                                            <p:strVal val="#ppt_x"/>
                                          </p:val>
                                        </p:tav>
                                      </p:tavLst>
                                    </p:anim>
                                    <p:anim calcmode="lin" valueType="num">
                                      <p:cBhvr>
                                        <p:cTn id="42" dur="500" fill="hold"/>
                                        <p:tgtEl>
                                          <p:spTgt spid="2276385"/>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4500"/>
                            </p:stCondLst>
                            <p:childTnLst>
                              <p:par>
                                <p:cTn id="44" presetID="23" presetClass="entr" presetSubtype="272" fill="hold" grpId="0" nodeType="afterEffect">
                                  <p:stCondLst>
                                    <p:cond delay="0"/>
                                  </p:stCondLst>
                                  <p:childTnLst>
                                    <p:set>
                                      <p:cBhvr>
                                        <p:cTn id="45" dur="1" fill="hold">
                                          <p:stCondLst>
                                            <p:cond delay="0"/>
                                          </p:stCondLst>
                                        </p:cTn>
                                        <p:tgtEl>
                                          <p:spTgt spid="2276386"/>
                                        </p:tgtEl>
                                        <p:attrNameLst>
                                          <p:attrName>style.visibility</p:attrName>
                                        </p:attrNameLst>
                                      </p:cBhvr>
                                      <p:to>
                                        <p:strVal val="visible"/>
                                      </p:to>
                                    </p:set>
                                    <p:anim calcmode="lin" valueType="num">
                                      <p:cBhvr>
                                        <p:cTn id="46" dur="500" fill="hold"/>
                                        <p:tgtEl>
                                          <p:spTgt spid="2276386"/>
                                        </p:tgtEl>
                                        <p:attrNameLst>
                                          <p:attrName>ppt_w</p:attrName>
                                        </p:attrNameLst>
                                      </p:cBhvr>
                                      <p:tavLst>
                                        <p:tav tm="0">
                                          <p:val>
                                            <p:strVal val="2/3*#ppt_w"/>
                                          </p:val>
                                        </p:tav>
                                        <p:tav tm="100000">
                                          <p:val>
                                            <p:strVal val="#ppt_w"/>
                                          </p:val>
                                        </p:tav>
                                      </p:tavLst>
                                    </p:anim>
                                    <p:anim calcmode="lin" valueType="num">
                                      <p:cBhvr>
                                        <p:cTn id="47" dur="500" fill="hold"/>
                                        <p:tgtEl>
                                          <p:spTgt spid="2276386"/>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0"/>
                            </p:stCondLst>
                            <p:childTnLst>
                              <p:par>
                                <p:cTn id="49" presetID="23" presetClass="entr" presetSubtype="272" fill="hold" grpId="0" nodeType="afterEffect">
                                  <p:stCondLst>
                                    <p:cond delay="0"/>
                                  </p:stCondLst>
                                  <p:childTnLst>
                                    <p:set>
                                      <p:cBhvr>
                                        <p:cTn id="50" dur="1" fill="hold">
                                          <p:stCondLst>
                                            <p:cond delay="0"/>
                                          </p:stCondLst>
                                        </p:cTn>
                                        <p:tgtEl>
                                          <p:spTgt spid="2276387"/>
                                        </p:tgtEl>
                                        <p:attrNameLst>
                                          <p:attrName>style.visibility</p:attrName>
                                        </p:attrNameLst>
                                      </p:cBhvr>
                                      <p:to>
                                        <p:strVal val="visible"/>
                                      </p:to>
                                    </p:set>
                                    <p:anim calcmode="lin" valueType="num">
                                      <p:cBhvr>
                                        <p:cTn id="51" dur="500" fill="hold"/>
                                        <p:tgtEl>
                                          <p:spTgt spid="2276387"/>
                                        </p:tgtEl>
                                        <p:attrNameLst>
                                          <p:attrName>ppt_w</p:attrName>
                                        </p:attrNameLst>
                                      </p:cBhvr>
                                      <p:tavLst>
                                        <p:tav tm="0">
                                          <p:val>
                                            <p:strVal val="2/3*#ppt_w"/>
                                          </p:val>
                                        </p:tav>
                                        <p:tav tm="100000">
                                          <p:val>
                                            <p:strVal val="#ppt_w"/>
                                          </p:val>
                                        </p:tav>
                                      </p:tavLst>
                                    </p:anim>
                                    <p:anim calcmode="lin" valueType="num">
                                      <p:cBhvr>
                                        <p:cTn id="52" dur="500" fill="hold"/>
                                        <p:tgtEl>
                                          <p:spTgt spid="227638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6360" grpId="0" autoUpdateAnimBg="0"/>
      <p:bldP spid="2276361" grpId="0" autoUpdateAnimBg="0"/>
      <p:bldP spid="2276362" grpId="0" autoUpdateAnimBg="0"/>
      <p:bldP spid="2276384" grpId="0" autoUpdateAnimBg="0"/>
      <p:bldP spid="2276385" grpId="0" autoUpdateAnimBg="0"/>
      <p:bldP spid="2276386" grpId="0" autoUpdateAnimBg="0"/>
      <p:bldP spid="22763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glow rad="127000">
                    <a:schemeClr val="tx1"/>
                  </a:glow>
                </a:effectLst>
                <a:cs typeface="+mj-cs"/>
              </a:rPr>
              <a:t>Key Thoughts Today</a:t>
            </a:r>
            <a:endParaRPr lang="en-US" sz="4800" b="1" dirty="0">
              <a:effectLst>
                <a:glow rad="127000">
                  <a:schemeClr val="tx1"/>
                </a:glow>
              </a:effectLst>
              <a:cs typeface="+mj-cs"/>
            </a:endParaRPr>
          </a:p>
        </p:txBody>
      </p:sp>
      <p:sp>
        <p:nvSpPr>
          <p:cNvPr id="2427908" name="Rectangle 4"/>
          <p:cNvSpPr>
            <a:spLocks noChangeArrowheads="1"/>
          </p:cNvSpPr>
          <p:nvPr/>
        </p:nvSpPr>
        <p:spPr bwMode="auto">
          <a:xfrm>
            <a:off x="220663" y="1905000"/>
            <a:ext cx="8959850" cy="145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341313" indent="-341313" eaLnBrk="1" hangingPunct="1">
              <a:defRPr/>
            </a:pPr>
            <a:r>
              <a:rPr lang="en-US" sz="3600" b="1" dirty="0">
                <a:solidFill>
                  <a:srgbClr val="FFFFFF"/>
                </a:solidFill>
                <a:effectLst>
                  <a:glow rad="127000">
                    <a:schemeClr val="tx1"/>
                  </a:glow>
                  <a:outerShdw blurRad="38100" dist="38100" dir="2700000" algn="tl">
                    <a:srgbClr val="000000">
                      <a:alpha val="43137"/>
                    </a:srgbClr>
                  </a:outerShdw>
                </a:effectLst>
                <a:cs typeface="+mn-cs"/>
              </a:rPr>
              <a:t>I.	Our God is </a:t>
            </a:r>
            <a:r>
              <a:rPr lang="en-US" sz="3600" b="1" dirty="0">
                <a:solidFill>
                  <a:srgbClr val="FFFF00"/>
                </a:solidFill>
                <a:effectLst>
                  <a:glow rad="127000">
                    <a:schemeClr val="tx1"/>
                  </a:glow>
                  <a:outerShdw blurRad="38100" dist="38100" dir="2700000" algn="tl">
                    <a:srgbClr val="000000">
                      <a:alpha val="43137"/>
                    </a:srgbClr>
                  </a:outerShdw>
                </a:effectLst>
                <a:cs typeface="+mn-cs"/>
              </a:rPr>
              <a:t>King</a:t>
            </a:r>
            <a:r>
              <a:rPr lang="en-US" sz="3600" b="1" dirty="0">
                <a:solidFill>
                  <a:srgbClr val="FFFFFF"/>
                </a:solidFill>
                <a:effectLst>
                  <a:glow rad="127000">
                    <a:schemeClr val="tx1"/>
                  </a:glow>
                  <a:outerShdw blurRad="38100" dist="38100" dir="2700000" algn="tl">
                    <a:srgbClr val="000000">
                      <a:alpha val="43137"/>
                    </a:srgbClr>
                  </a:outerShdw>
                </a:effectLst>
                <a:cs typeface="+mn-cs"/>
              </a:rPr>
              <a:t> who created everything in contrast to man-made ideas (Gen. 1). </a:t>
            </a:r>
          </a:p>
        </p:txBody>
      </p:sp>
      <p:sp>
        <p:nvSpPr>
          <p:cNvPr id="2427909" name="Rectangle 5"/>
          <p:cNvSpPr>
            <a:spLocks noChangeArrowheads="1"/>
          </p:cNvSpPr>
          <p:nvPr/>
        </p:nvSpPr>
        <p:spPr bwMode="auto">
          <a:xfrm>
            <a:off x="107950" y="3565525"/>
            <a:ext cx="8815388"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76263" indent="-576263" eaLnBrk="1" hangingPunct="1">
              <a:defRPr/>
            </a:pPr>
            <a:r>
              <a:rPr lang="en-US" sz="3600" b="1" dirty="0">
                <a:solidFill>
                  <a:srgbClr val="FFFFFF"/>
                </a:solidFill>
                <a:effectLst>
                  <a:glow rad="127000">
                    <a:schemeClr val="tx1"/>
                  </a:glow>
                  <a:outerShdw blurRad="38100" dist="38100" dir="2700000" algn="tl">
                    <a:srgbClr val="000000">
                      <a:alpha val="43137"/>
                    </a:srgbClr>
                  </a:outerShdw>
                </a:effectLst>
                <a:cs typeface="+mn-cs"/>
              </a:rPr>
              <a:t>II.	Creationism and God</a:t>
            </a:r>
            <a:r>
              <a:rPr lang="fr-FR" altLang="ja-JP" sz="3600" b="1" dirty="0">
                <a:solidFill>
                  <a:srgbClr val="FFFFFF"/>
                </a:solidFill>
                <a:effectLst>
                  <a:glow rad="127000">
                    <a:schemeClr val="tx1"/>
                  </a:glow>
                  <a:outerShdw blurRad="38100" dist="38100" dir="2700000" algn="tl">
                    <a:srgbClr val="000000">
                      <a:alpha val="43137"/>
                    </a:srgbClr>
                  </a:outerShdw>
                </a:effectLst>
                <a:cs typeface="+mn-cs"/>
              </a:rPr>
              <a:t>'</a:t>
            </a:r>
            <a:r>
              <a:rPr lang="en-US" sz="3600" b="1" dirty="0">
                <a:solidFill>
                  <a:srgbClr val="FFFFFF"/>
                </a:solidFill>
                <a:effectLst>
                  <a:glow rad="127000">
                    <a:schemeClr val="tx1"/>
                  </a:glow>
                  <a:outerShdw blurRad="38100" dist="38100" dir="2700000" algn="tl">
                    <a:srgbClr val="000000">
                      <a:alpha val="43137"/>
                    </a:srgbClr>
                  </a:outerShdw>
                </a:effectLst>
                <a:cs typeface="+mn-cs"/>
              </a:rPr>
              <a:t>s Kingship are continually </a:t>
            </a:r>
            <a:r>
              <a:rPr lang="en-US" sz="3600" b="1" dirty="0">
                <a:solidFill>
                  <a:srgbClr val="FFFF00"/>
                </a:solidFill>
                <a:effectLst>
                  <a:glow rad="127000">
                    <a:schemeClr val="tx1"/>
                  </a:glow>
                  <a:outerShdw blurRad="38100" dist="38100" dir="2700000" algn="tl">
                    <a:srgbClr val="000000">
                      <a:alpha val="43137"/>
                    </a:srgbClr>
                  </a:outerShdw>
                </a:effectLst>
                <a:cs typeface="+mn-cs"/>
              </a:rPr>
              <a:t>attacked</a:t>
            </a:r>
            <a:r>
              <a:rPr lang="en-US" sz="3600" b="1" dirty="0">
                <a:solidFill>
                  <a:srgbClr val="FFFFFF"/>
                </a:solidFill>
                <a:effectLst>
                  <a:glow rad="127000">
                    <a:schemeClr val="tx1"/>
                  </a:glow>
                  <a:outerShdw blurRad="38100" dist="38100" dir="2700000" algn="tl">
                    <a:srgbClr val="000000">
                      <a:alpha val="43137"/>
                    </a:srgbClr>
                  </a:outerShdw>
                </a:effectLst>
                <a:cs typeface="+mn-cs"/>
              </a:rPr>
              <a:t> today. </a:t>
            </a:r>
          </a:p>
        </p:txBody>
      </p:sp>
      <p:sp>
        <p:nvSpPr>
          <p:cNvPr id="2427910" name="Rectangle 6"/>
          <p:cNvSpPr>
            <a:spLocks noChangeArrowheads="1"/>
          </p:cNvSpPr>
          <p:nvPr/>
        </p:nvSpPr>
        <p:spPr bwMode="auto">
          <a:xfrm>
            <a:off x="76200" y="5013325"/>
            <a:ext cx="9067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76263" indent="-576263" eaLnBrk="1" hangingPunct="1">
              <a:defRPr/>
            </a:pPr>
            <a:r>
              <a:rPr lang="en-US" sz="3600" b="1">
                <a:solidFill>
                  <a:srgbClr val="FFFFFF"/>
                </a:solidFill>
                <a:effectLst>
                  <a:glow rad="127000">
                    <a:schemeClr val="tx1"/>
                  </a:glow>
                  <a:outerShdw blurRad="38100" dist="38100" dir="2700000" algn="tl">
                    <a:srgbClr val="000000">
                      <a:alpha val="43137"/>
                    </a:srgbClr>
                  </a:outerShdw>
                </a:effectLst>
                <a:cs typeface="+mn-cs"/>
              </a:rPr>
              <a:t>III.	We must </a:t>
            </a:r>
            <a:r>
              <a:rPr lang="en-US" sz="3600" b="1">
                <a:solidFill>
                  <a:srgbClr val="FFFF00"/>
                </a:solidFill>
                <a:effectLst>
                  <a:glow rad="127000">
                    <a:schemeClr val="tx1"/>
                  </a:glow>
                  <a:outerShdw blurRad="38100" dist="38100" dir="2700000" algn="tl">
                    <a:srgbClr val="000000">
                      <a:alpha val="43137"/>
                    </a:srgbClr>
                  </a:outerShdw>
                </a:effectLst>
                <a:cs typeface="+mn-cs"/>
              </a:rPr>
              <a:t>defend</a:t>
            </a:r>
            <a:r>
              <a:rPr lang="en-US" sz="3600" b="1">
                <a:solidFill>
                  <a:srgbClr val="FFFFFF"/>
                </a:solidFill>
                <a:effectLst>
                  <a:glow rad="127000">
                    <a:schemeClr val="tx1"/>
                  </a:glow>
                  <a:outerShdw blurRad="38100" dist="38100" dir="2700000" algn="tl">
                    <a:srgbClr val="000000">
                      <a:alpha val="43137"/>
                    </a:srgbClr>
                  </a:outerShdw>
                </a:effectLst>
                <a:cs typeface="+mn-cs"/>
              </a:rPr>
              <a:t> against attacks on God as Creator and King.</a:t>
            </a:r>
            <a:endParaRPr lang="en-US" sz="4800" b="1">
              <a:solidFill>
                <a:srgbClr val="FFFFFF"/>
              </a:solidFill>
              <a:effectLst>
                <a:glow rad="127000">
                  <a:schemeClr val="tx1"/>
                </a:glow>
                <a:outerShdw blurRad="38100" dist="38100" dir="2700000" algn="tl">
                  <a:srgbClr val="000000">
                    <a:alpha val="43137"/>
                  </a:srgbClr>
                </a:outerShdw>
              </a:effectLst>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u="sng">
                <a:solidFill>
                  <a:schemeClr val="bg1"/>
                </a:solidFill>
                <a:cs typeface="+mj-cs"/>
              </a:rPr>
              <a:t>Main Idea</a:t>
            </a:r>
            <a:endParaRPr lang="en-US" b="1">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defRPr/>
            </a:pPr>
            <a:r>
              <a:rPr lang="en-US" sz="4400" b="1" dirty="0">
                <a:solidFill>
                  <a:srgbClr val="FFFFFF"/>
                </a:solidFill>
                <a:cs typeface="+mn-cs"/>
              </a:rPr>
              <a:t>How do we fight the pagan philosophies of our day?</a:t>
            </a:r>
            <a:br>
              <a:rPr lang="en-US" sz="4400" b="1" dirty="0">
                <a:solidFill>
                  <a:srgbClr val="FFFFFF"/>
                </a:solidFill>
                <a:cs typeface="+mn-cs"/>
              </a:rPr>
            </a:br>
            <a:br>
              <a:rPr lang="en-US" sz="4400" b="1" dirty="0">
                <a:solidFill>
                  <a:srgbClr val="FFFFFF"/>
                </a:solidFill>
                <a:cs typeface="+mn-cs"/>
              </a:rPr>
            </a:br>
            <a:r>
              <a:rPr lang="en-US" sz="4400" b="1" dirty="0">
                <a:solidFill>
                  <a:srgbClr val="FFFFFF"/>
                </a:solidFill>
                <a:cs typeface="+mn-cs"/>
              </a:rPr>
              <a:t>Defend God </a:t>
            </a:r>
            <a:br>
              <a:rPr lang="en-US" sz="4400" b="1" dirty="0">
                <a:solidFill>
                  <a:srgbClr val="FFFFFF"/>
                </a:solidFill>
                <a:cs typeface="+mn-cs"/>
              </a:rPr>
            </a:br>
            <a:r>
              <a:rPr lang="en-US" sz="6600" b="1" dirty="0">
                <a:solidFill>
                  <a:srgbClr val="FFFFFF"/>
                </a:solidFill>
                <a:cs typeface="+mn-cs"/>
              </a:rPr>
              <a:t>as </a:t>
            </a:r>
            <a:r>
              <a:rPr lang="en-US" sz="6600" b="1" dirty="0">
                <a:solidFill>
                  <a:srgbClr val="FFFF00"/>
                </a:solidFill>
                <a:cs typeface="+mn-cs"/>
              </a:rPr>
              <a:t>Creator</a:t>
            </a:r>
            <a:r>
              <a:rPr lang="en-US" sz="6600" b="1" dirty="0">
                <a:solidFill>
                  <a:srgbClr val="FFFFFF"/>
                </a:solidFill>
                <a:cs typeface="+mn-cs"/>
              </a:rPr>
              <a:t> and </a:t>
            </a:r>
            <a:r>
              <a:rPr lang="en-US" sz="6600" b="1" dirty="0">
                <a:solidFill>
                  <a:srgbClr val="FFFF00"/>
                </a:solidFill>
                <a:cs typeface="+mn-cs"/>
              </a:rPr>
              <a:t>King</a:t>
            </a:r>
            <a:r>
              <a:rPr lang="en-US" sz="6600" b="1" dirty="0">
                <a:solidFill>
                  <a:srgbClr val="FFFFFF"/>
                </a:solidFill>
                <a:cs typeface="+mn-cs"/>
              </a:rPr>
              <a:t>!</a:t>
            </a:r>
            <a:endParaRPr lang="en-US" sz="4400" b="1" dirty="0">
              <a:solidFill>
                <a:srgbClr val="000000"/>
              </a:solidFill>
              <a:cs typeface="+mn-cs"/>
            </a:endParaRPr>
          </a:p>
        </p:txBody>
      </p:sp>
    </p:spTree>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3"/>
          <p:cNvSpPr>
            <a:spLocks/>
          </p:cNvSpPr>
          <p:nvPr/>
        </p:nvSpPr>
        <p:spPr bwMode="auto">
          <a:xfrm>
            <a:off x="2001838" y="1031875"/>
            <a:ext cx="14478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cs typeface="Arial" charset="0"/>
                <a:sym typeface="Arial" charset="0"/>
              </a:rPr>
              <a:t>Relativism</a:t>
            </a:r>
          </a:p>
        </p:txBody>
      </p:sp>
      <p:sp>
        <p:nvSpPr>
          <p:cNvPr id="322563" name="Rectangle 4"/>
          <p:cNvSpPr>
            <a:spLocks/>
          </p:cNvSpPr>
          <p:nvPr/>
        </p:nvSpPr>
        <p:spPr bwMode="auto">
          <a:xfrm>
            <a:off x="1447800" y="434975"/>
            <a:ext cx="110331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2000" b="1">
                <a:solidFill>
                  <a:srgbClr val="FFFFFF"/>
                </a:solidFill>
                <a:cs typeface="Arial" charset="0"/>
                <a:sym typeface="Arial" charset="0"/>
              </a:rPr>
              <a:t>Abortion</a:t>
            </a:r>
          </a:p>
        </p:txBody>
      </p:sp>
      <p:sp>
        <p:nvSpPr>
          <p:cNvPr id="322564" name="Rectangle 5"/>
          <p:cNvSpPr>
            <a:spLocks/>
          </p:cNvSpPr>
          <p:nvPr/>
        </p:nvSpPr>
        <p:spPr bwMode="auto">
          <a:xfrm>
            <a:off x="292100" y="134938"/>
            <a:ext cx="114300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cs typeface="Arial" charset="0"/>
                <a:sym typeface="Arial" charset="0"/>
              </a:rPr>
              <a:t>    </a:t>
            </a:r>
            <a:r>
              <a:rPr lang="en-US" sz="2000" b="1">
                <a:solidFill>
                  <a:srgbClr val="FFFFFF"/>
                </a:solidFill>
                <a:cs typeface="Arial" charset="0"/>
                <a:sym typeface="Arial" charset="0"/>
              </a:rPr>
              <a:t>Gay</a:t>
            </a:r>
            <a:endParaRPr lang="en-US" sz="2000">
              <a:solidFill>
                <a:srgbClr val="000000"/>
              </a:solidFill>
              <a:latin typeface="Times New Roman" charset="0"/>
              <a:cs typeface="Arial" charset="0"/>
              <a:sym typeface="Times New Roman" charset="0"/>
            </a:endParaRPr>
          </a:p>
          <a:p>
            <a:pPr defTabSz="642938" eaLnBrk="1" hangingPunct="1"/>
            <a:r>
              <a:rPr lang="en-US" sz="2000" b="1">
                <a:solidFill>
                  <a:srgbClr val="FFFFFF"/>
                </a:solidFill>
                <a:cs typeface="Arial" charset="0"/>
                <a:sym typeface="Arial" charset="0"/>
              </a:rPr>
              <a:t>Marriage</a:t>
            </a:r>
          </a:p>
        </p:txBody>
      </p:sp>
      <p:sp>
        <p:nvSpPr>
          <p:cNvPr id="322565"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1500" b="1">
                <a:solidFill>
                  <a:srgbClr val="FFFFFF"/>
                </a:solidFill>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a:solidFill>
                  <a:schemeClr val="bg1"/>
                </a:solidFill>
              </a:rPr>
              <a:t>Balloons problem—</a:t>
            </a:r>
            <a:r>
              <a:rPr lang="en-US" sz="1800" dirty="0" err="1">
                <a:solidFill>
                  <a:schemeClr val="bg1"/>
                </a:solidFill>
              </a:rPr>
              <a:t>evol</a:t>
            </a:r>
            <a:r>
              <a:rPr lang="en-US" sz="1800" dirty="0">
                <a:solidFill>
                  <a:schemeClr val="bg1"/>
                </a:solidFill>
              </a:rPr>
              <a:t> </a:t>
            </a:r>
            <a:r>
              <a:rPr lang="en-US" sz="1800" dirty="0" err="1">
                <a:solidFill>
                  <a:schemeClr val="bg1"/>
                </a:solidFill>
              </a:rPr>
              <a:t>vs</a:t>
            </a:r>
            <a:r>
              <a:rPr lang="en-US" sz="1800" dirty="0">
                <a:solidFill>
                  <a:schemeClr val="bg1"/>
                </a:solidFill>
              </a:rPr>
              <a:t> </a:t>
            </a:r>
            <a:r>
              <a:rPr lang="en-US" sz="1800" dirty="0" err="1">
                <a:solidFill>
                  <a:schemeClr val="bg1"/>
                </a:solidFill>
              </a:rPr>
              <a:t>creat</a:t>
            </a:r>
            <a:endParaRPr lang="en-US" sz="1800" dirty="0">
              <a:solidFill>
                <a:schemeClr val="bg1"/>
              </a:solidFill>
            </a:endParaRP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cs typeface="Arial"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cs typeface="Arial"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THE</a:t>
            </a: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dirty="0">
                <a:solidFill>
                  <a:srgbClr val="FFFFFF"/>
                </a:solidFill>
                <a:cs typeface="Arial" charset="0"/>
              </a:rPr>
              <a:t>PROBLEM</a:t>
            </a: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PSALM 11:3</a:t>
            </a: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CHRISTIANITY</a:t>
            </a: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HUMANISM</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0" name="Rectangle 3"/>
          <p:cNvSpPr>
            <a:spLocks/>
          </p:cNvSpPr>
          <p:nvPr/>
        </p:nvSpPr>
        <p:spPr bwMode="auto">
          <a:xfrm>
            <a:off x="785813" y="1101725"/>
            <a:ext cx="1066800"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cs typeface="Arial" charset="0"/>
                <a:sym typeface="Arial" charset="0"/>
              </a:rPr>
              <a:t>    </a:t>
            </a:r>
            <a:r>
              <a:rPr lang="en-US" sz="1900" b="1">
                <a:solidFill>
                  <a:srgbClr val="FFFFFF"/>
                </a:solidFill>
                <a:cs typeface="Arial" charset="0"/>
                <a:sym typeface="Arial" charset="0"/>
              </a:rPr>
              <a:t>Gay</a:t>
            </a:r>
            <a:endParaRPr lang="en-US" sz="1900">
              <a:solidFill>
                <a:srgbClr val="000000"/>
              </a:solidFill>
              <a:latin typeface="Times New Roman" charset="0"/>
              <a:cs typeface="Arial" charset="0"/>
              <a:sym typeface="Times New Roman" charset="0"/>
            </a:endParaRPr>
          </a:p>
          <a:p>
            <a:pPr defTabSz="642938" eaLnBrk="1" hangingPunct="1"/>
            <a:r>
              <a:rPr lang="en-US" sz="1900" b="1">
                <a:solidFill>
                  <a:srgbClr val="FFFFFF"/>
                </a:solidFill>
                <a:cs typeface="Arial" charset="0"/>
                <a:sym typeface="Arial" charset="0"/>
              </a:rPr>
              <a:t>Marriage</a:t>
            </a:r>
          </a:p>
        </p:txBody>
      </p:sp>
      <p:sp>
        <p:nvSpPr>
          <p:cNvPr id="324611" name="Rectangle 4"/>
          <p:cNvSpPr>
            <a:spLocks/>
          </p:cNvSpPr>
          <p:nvPr/>
        </p:nvSpPr>
        <p:spPr bwMode="auto">
          <a:xfrm>
            <a:off x="1982788" y="1049338"/>
            <a:ext cx="1490662"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cs typeface="Arial" charset="0"/>
                <a:sym typeface="Arial"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2800" b="1" dirty="0">
                <a:solidFill>
                  <a:srgbClr val="FFFFFF"/>
                </a:solidFill>
                <a:cs typeface="Arial" charset="0"/>
                <a:sym typeface="Arial" charset="0"/>
              </a:rPr>
              <a:t>GOD</a:t>
            </a:r>
            <a:r>
              <a:rPr lang="fr-FR" altLang="ja-JP" sz="2800" b="1" dirty="0">
                <a:solidFill>
                  <a:srgbClr val="FFFFFF"/>
                </a:solidFill>
                <a:cs typeface="Arial" charset="0"/>
                <a:sym typeface="Arial" charset="0"/>
              </a:rPr>
              <a:t>'</a:t>
            </a:r>
            <a:r>
              <a:rPr lang="en-US" sz="2800" b="1" dirty="0">
                <a:solidFill>
                  <a:srgbClr val="FFFFFF"/>
                </a:solidFill>
                <a:cs typeface="Arial"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cs typeface="Arial" charset="0"/>
                <a:sym typeface="Arial" charset="0"/>
              </a:rPr>
              <a:t>    </a:t>
            </a:r>
            <a:r>
              <a:rPr lang="en-US" sz="2800" b="1" dirty="0">
                <a:solidFill>
                  <a:srgbClr val="FFFFFF"/>
                </a:solidFill>
                <a:cs typeface="Arial" charset="0"/>
                <a:sym typeface="Arial" charset="0"/>
              </a:rPr>
              <a:t>MAN</a:t>
            </a:r>
            <a:r>
              <a:rPr lang="fr-FR" altLang="ja-JP" sz="2800" b="1" dirty="0">
                <a:solidFill>
                  <a:srgbClr val="FFFFFF"/>
                </a:solidFill>
                <a:cs typeface="Arial" charset="0"/>
                <a:sym typeface="Arial" charset="0"/>
              </a:rPr>
              <a:t>'</a:t>
            </a:r>
            <a:r>
              <a:rPr lang="en-US" sz="2800" b="1" dirty="0">
                <a:solidFill>
                  <a:srgbClr val="FFFFFF"/>
                </a:solidFill>
                <a:cs typeface="Arial"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fr-FR"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fr-FR" altLang="ja-JP" sz="1800" dirty="0">
                <a:solidFill>
                  <a:schemeClr val="tx1"/>
                </a:solidFill>
              </a:rPr>
              <a:t>'</a:t>
            </a:r>
            <a:r>
              <a:rPr lang="en-US" sz="1800" dirty="0">
                <a:solidFill>
                  <a:schemeClr val="tx1"/>
                </a:solidFill>
              </a:rPr>
              <a:t>s word</a:t>
            </a: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CHRISTIANITY</a:t>
            </a: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THE</a:t>
            </a: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SOLUTION</a:t>
            </a: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ISAIAH 58:12</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cs typeface="+mn-cs"/>
            </a:endParaRPr>
          </a:p>
        </p:txBody>
      </p:sp>
      <p:pic>
        <p:nvPicPr>
          <p:cNvPr id="2" name="Picture 1" descr="Screen Shot 2016-09-30 at 6.22.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1526"/>
            <a:ext cx="9144000" cy="6315866"/>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6-09-30 at 6.37.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03946"/>
            <a:ext cx="9144000" cy="6154054"/>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3741947188"/>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cs typeface="+mn-cs"/>
            </a:endParaRPr>
          </a:p>
        </p:txBody>
      </p:sp>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09-30 at 6.22.4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9144000" cy="6237312"/>
          </a:xfrm>
          <a:prstGeom prst="rect">
            <a:avLst/>
          </a:prstGeom>
        </p:spPr>
      </p:pic>
    </p:spTree>
    <p:extLst>
      <p:ext uri="{BB962C8B-B14F-4D97-AF65-F5344CB8AC3E}">
        <p14:creationId xmlns:p14="http://schemas.microsoft.com/office/powerpoint/2010/main" val="549727606"/>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2" name="Picture 1" descr="Screen Shot 2016-09-30 at 6.30.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7928" y="836712"/>
            <a:ext cx="7086600" cy="5210944"/>
          </a:xfrm>
          <a:prstGeom prst="rect">
            <a:avLst/>
          </a:prstGeom>
        </p:spPr>
      </p:pic>
    </p:spTree>
    <p:extLst>
      <p:ext uri="{BB962C8B-B14F-4D97-AF65-F5344CB8AC3E}">
        <p14:creationId xmlns:p14="http://schemas.microsoft.com/office/powerpoint/2010/main" val="3612234774"/>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sp>
        <p:nvSpPr>
          <p:cNvPr id="24371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FFFFFF"/>
              </a:solidFill>
              <a:cs typeface="+mn-cs"/>
            </a:endParaRPr>
          </a:p>
        </p:txBody>
      </p:sp>
      <p:sp>
        <p:nvSpPr>
          <p:cNvPr id="2437123" name="Rectangle 3"/>
          <p:cNvSpPr>
            <a:spLocks noGrp="1" noChangeArrowheads="1"/>
          </p:cNvSpPr>
          <p:nvPr>
            <p:ph type="title"/>
          </p:nvPr>
        </p:nvSpPr>
        <p:spPr>
          <a:xfrm>
            <a:off x="2667000" y="1295400"/>
            <a:ext cx="3352800" cy="3733800"/>
          </a:xfrm>
        </p:spPr>
        <p:txBody>
          <a:bodyPr/>
          <a:lstStyle/>
          <a:p>
            <a:pPr eaLnBrk="1" hangingPunct="1">
              <a:defRPr/>
            </a:pPr>
            <a:r>
              <a:rPr lang="en-US" dirty="0">
                <a:solidFill>
                  <a:srgbClr val="FFFFFF"/>
                </a:solidFill>
                <a:cs typeface="+mj-cs"/>
              </a:rPr>
              <a:t>Expelled Movie Clip</a:t>
            </a:r>
          </a:p>
        </p:txBody>
      </p:sp>
      <p:pic>
        <p:nvPicPr>
          <p:cNvPr id="330756"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7" name="TextBox 1"/>
          <p:cNvSpPr txBox="1">
            <a:spLocks noChangeArrowheads="1"/>
          </p:cNvSpPr>
          <p:nvPr/>
        </p:nvSpPr>
        <p:spPr bwMode="auto">
          <a:xfrm>
            <a:off x="34925" y="5013325"/>
            <a:ext cx="6773863" cy="646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chemeClr val="bg1"/>
                </a:solidFill>
              </a:rPr>
              <a:t>YouTube: escapingplatoscave</a:t>
            </a: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8402" name="Text Box 2"/>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FFFF"/>
              </a:solidFill>
              <a:cs typeface="+mn-cs"/>
            </a:endParaRPr>
          </a:p>
        </p:txBody>
      </p:sp>
      <p:sp>
        <p:nvSpPr>
          <p:cNvPr id="2278403" name="Rectangle 3"/>
          <p:cNvSpPr>
            <a:spLocks noChangeArrowheads="1"/>
          </p:cNvSpPr>
          <p:nvPr/>
        </p:nvSpPr>
        <p:spPr bwMode="auto">
          <a:xfrm>
            <a:off x="8091488" y="65341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42</a:t>
            </a:r>
          </a:p>
        </p:txBody>
      </p:sp>
      <p:sp>
        <p:nvSpPr>
          <p:cNvPr id="2278404" name="Text Box 4"/>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solidFill>
                  <a:srgbClr val="FFFFFF"/>
                </a:solidFill>
                <a:cs typeface="+mn-cs"/>
              </a:rPr>
              <a:t>Handbook pg. 26-29</a:t>
            </a:r>
          </a:p>
        </p:txBody>
      </p:sp>
      <p:pic>
        <p:nvPicPr>
          <p:cNvPr id="2278405"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8406" name="Text Box 6"/>
          <p:cNvSpPr txBox="1">
            <a:spLocks noChangeArrowheads="1"/>
          </p:cNvSpPr>
          <p:nvPr/>
        </p:nvSpPr>
        <p:spPr bwMode="auto">
          <a:xfrm>
            <a:off x="3117850" y="4287838"/>
            <a:ext cx="3681413"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en-US" b="1">
                <a:solidFill>
                  <a:srgbClr val="FFD34A"/>
                </a:solidFill>
                <a:latin typeface="Comic Sans MS" charset="0"/>
                <a:cs typeface="+mn-cs"/>
              </a:rPr>
              <a:t>ANCIENT JERICHO</a:t>
            </a:r>
          </a:p>
        </p:txBody>
      </p:sp>
      <p:sp>
        <p:nvSpPr>
          <p:cNvPr id="2278407" name="Text Box 7"/>
          <p:cNvSpPr txBox="1">
            <a:spLocks noChangeArrowheads="1"/>
          </p:cNvSpPr>
          <p:nvPr/>
        </p:nvSpPr>
        <p:spPr bwMode="auto">
          <a:xfrm>
            <a:off x="5000625" y="1074738"/>
            <a:ext cx="3421063"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en-US" b="1">
                <a:solidFill>
                  <a:srgbClr val="114FFB"/>
                </a:solidFill>
                <a:latin typeface="Comic Sans MS" charset="0"/>
                <a:cs typeface="+mn-cs"/>
              </a:rPr>
              <a:t>DEAD SEA</a:t>
            </a:r>
          </a:p>
        </p:txBody>
      </p:sp>
      <p:sp>
        <p:nvSpPr>
          <p:cNvPr id="2278408" name="Text Box 8"/>
          <p:cNvSpPr txBox="1">
            <a:spLocks noChangeArrowheads="1"/>
          </p:cNvSpPr>
          <p:nvPr/>
        </p:nvSpPr>
        <p:spPr bwMode="auto">
          <a:xfrm>
            <a:off x="1446213" y="1490663"/>
            <a:ext cx="3421062"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defRPr/>
            </a:pPr>
            <a:r>
              <a:rPr lang="en-US" b="1">
                <a:solidFill>
                  <a:srgbClr val="114FFB"/>
                </a:solidFill>
                <a:latin typeface="Comic Sans MS" charset="0"/>
                <a:cs typeface="+mn-cs"/>
              </a:rPr>
              <a:t>JORDAN RIVER</a:t>
            </a:r>
          </a:p>
        </p:txBody>
      </p:sp>
      <p:sp>
        <p:nvSpPr>
          <p:cNvPr id="2278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spcBef>
                <a:spcPct val="50000"/>
              </a:spcBef>
              <a:defRPr/>
            </a:pPr>
            <a:endParaRPr lang="en-US" sz="2800" b="1">
              <a:solidFill>
                <a:srgbClr val="474747"/>
              </a:solidFill>
              <a:cs typeface="+mn-cs"/>
            </a:endParaRPr>
          </a:p>
        </p:txBody>
      </p:sp>
      <p:sp>
        <p:nvSpPr>
          <p:cNvPr id="2278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spcBef>
                <a:spcPct val="50000"/>
              </a:spcBef>
              <a:defRPr/>
            </a:pPr>
            <a:endParaRPr lang="en-US" sz="2800" b="1">
              <a:solidFill>
                <a:srgbClr val="474747"/>
              </a:solidFill>
              <a:cs typeface="+mn-cs"/>
            </a:endParaRPr>
          </a:p>
        </p:txBody>
      </p:sp>
      <p:sp>
        <p:nvSpPr>
          <p:cNvPr id="2278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spcBef>
                <a:spcPct val="50000"/>
              </a:spcBef>
              <a:defRPr/>
            </a:pPr>
            <a:endParaRPr lang="en-US" sz="2800" b="1">
              <a:solidFill>
                <a:srgbClr val="474747"/>
              </a:solidFill>
              <a:cs typeface="+mn-cs"/>
            </a:endParaRPr>
          </a:p>
        </p:txBody>
      </p:sp>
      <p:sp>
        <p:nvSpPr>
          <p:cNvPr id="2278412" name="Text Box 12"/>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FFFF"/>
              </a:solidFill>
              <a:cs typeface="+mn-cs"/>
            </a:endParaRPr>
          </a:p>
        </p:txBody>
      </p:sp>
      <p:sp>
        <p:nvSpPr>
          <p:cNvPr id="2278413" name="Rectangle 13"/>
          <p:cNvSpPr>
            <a:spLocks noChangeArrowheads="1"/>
          </p:cNvSpPr>
          <p:nvPr/>
        </p:nvSpPr>
        <p:spPr bwMode="auto">
          <a:xfrm>
            <a:off x="1636713" y="5167313"/>
            <a:ext cx="5924550" cy="8223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ctr">
              <a:defRPr/>
            </a:pPr>
            <a:r>
              <a:rPr lang="en-US" b="1">
                <a:solidFill>
                  <a:srgbClr val="FFEA18"/>
                </a:solidFill>
                <a:latin typeface="Comic Sans MS" charset="0"/>
                <a:cs typeface="+mn-cs"/>
              </a:rPr>
              <a:t>From Jericho...</a:t>
            </a:r>
          </a:p>
          <a:p>
            <a:pPr algn="ctr">
              <a:defRPr/>
            </a:pPr>
            <a:r>
              <a:rPr lang="en-US" b="1">
                <a:solidFill>
                  <a:srgbClr val="FFEA18"/>
                </a:solidFill>
                <a:latin typeface="Comic Sans MS" charset="0"/>
                <a:cs typeface="+mn-cs"/>
              </a:rPr>
              <a:t>Looking East Across the Jordan River </a:t>
            </a:r>
          </a:p>
        </p:txBody>
      </p:sp>
      <p:sp>
        <p:nvSpPr>
          <p:cNvPr id="2278414" name="Text Box 14"/>
          <p:cNvSpPr txBox="1">
            <a:spLocks noChangeArrowheads="1"/>
          </p:cNvSpPr>
          <p:nvPr/>
        </p:nvSpPr>
        <p:spPr bwMode="auto">
          <a:xfrm>
            <a:off x="2424113" y="2979738"/>
            <a:ext cx="3681412"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defRPr/>
            </a:pPr>
            <a:r>
              <a:rPr lang="en-US" b="1">
                <a:solidFill>
                  <a:srgbClr val="FFD34A"/>
                </a:solidFill>
                <a:latin typeface="Comic Sans MS" charset="0"/>
                <a:cs typeface="+mn-cs"/>
              </a:rPr>
              <a:t>MODERN JERICHO</a:t>
            </a:r>
          </a:p>
        </p:txBody>
      </p:sp>
      <p:sp>
        <p:nvSpPr>
          <p:cNvPr id="2278415" name="Freeform 15"/>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8416" name="Rectangle 16"/>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17" name="Freeform 17"/>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474747"/>
              </a:solidFill>
              <a:cs typeface="+mn-cs"/>
            </a:endParaRPr>
          </a:p>
        </p:txBody>
      </p:sp>
      <p:sp>
        <p:nvSpPr>
          <p:cNvPr id="2278418"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19"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0" name="Rectangle 20"/>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1"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2" name="Line 22"/>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3" name="Line 23"/>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474747"/>
              </a:solidFill>
              <a:cs typeface="+mn-cs"/>
            </a:endParaRPr>
          </a:p>
        </p:txBody>
      </p:sp>
      <p:sp>
        <p:nvSpPr>
          <p:cNvPr id="2278424" name="Rectangle 24"/>
          <p:cNvSpPr>
            <a:spLocks noChangeArrowheads="1"/>
          </p:cNvSpPr>
          <p:nvPr/>
        </p:nvSpPr>
        <p:spPr bwMode="auto">
          <a:xfrm>
            <a:off x="8053388" y="3429000"/>
            <a:ext cx="6572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Chicago" charset="0"/>
                <a:cs typeface="+mn-cs"/>
              </a:rPr>
              <a:t>JOSHUA</a:t>
            </a:r>
          </a:p>
        </p:txBody>
      </p:sp>
      <p:sp>
        <p:nvSpPr>
          <p:cNvPr id="2278425" name="Rectangle 25"/>
          <p:cNvSpPr>
            <a:spLocks noChangeArrowheads="1"/>
          </p:cNvSpPr>
          <p:nvPr/>
        </p:nvSpPr>
        <p:spPr bwMode="auto">
          <a:xfrm>
            <a:off x="8118475" y="3644900"/>
            <a:ext cx="7334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900" b="1">
                <a:solidFill>
                  <a:srgbClr val="000000"/>
                </a:solidFill>
                <a:latin typeface="Helvetica" charset="0"/>
                <a:cs typeface="+mn-cs"/>
              </a:rPr>
              <a:t>Jericho/Ai</a:t>
            </a:r>
          </a:p>
        </p:txBody>
      </p:sp>
      <p:sp>
        <p:nvSpPr>
          <p:cNvPr id="2278426" name="Rectangle 26"/>
          <p:cNvSpPr>
            <a:spLocks noGrp="1" noChangeArrowheads="1"/>
          </p:cNvSpPr>
          <p:nvPr>
            <p:ph type="title" idx="4294967295"/>
          </p:nvPr>
        </p:nvSpPr>
        <p:spPr bwMode="auto">
          <a:xfrm>
            <a:off x="-2590800" y="2590800"/>
            <a:ext cx="2133600" cy="838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cs typeface="+mj-cs"/>
              </a:rPr>
              <a:t>Jericho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78411"/>
                                        </p:tgtEl>
                                        <p:attrNameLst>
                                          <p:attrName>style.visibility</p:attrName>
                                        </p:attrNameLst>
                                      </p:cBhvr>
                                      <p:to>
                                        <p:strVal val="visible"/>
                                      </p:to>
                                    </p:set>
                                    <p:animEffect transition="in" filter="wipe(up)">
                                      <p:cBhvr>
                                        <p:cTn id="7" dur="3000"/>
                                        <p:tgtEl>
                                          <p:spTgt spid="2278411"/>
                                        </p:tgtEl>
                                      </p:cBhvr>
                                    </p:animEffect>
                                  </p:childTnLst>
                                </p:cTn>
                              </p:par>
                              <p:par>
                                <p:cTn id="8" presetID="22" presetClass="entr" presetSubtype="1" fill="hold" nodeType="withEffect">
                                  <p:stCondLst>
                                    <p:cond delay="0"/>
                                  </p:stCondLst>
                                  <p:childTnLst>
                                    <p:set>
                                      <p:cBhvr>
                                        <p:cTn id="9" dur="1" fill="hold">
                                          <p:stCondLst>
                                            <p:cond delay="0"/>
                                          </p:stCondLst>
                                        </p:cTn>
                                        <p:tgtEl>
                                          <p:spTgt spid="2278410"/>
                                        </p:tgtEl>
                                        <p:attrNameLst>
                                          <p:attrName>style.visibility</p:attrName>
                                        </p:attrNameLst>
                                      </p:cBhvr>
                                      <p:to>
                                        <p:strVal val="visible"/>
                                      </p:to>
                                    </p:set>
                                    <p:animEffect transition="in" filter="wipe(up)">
                                      <p:cBhvr>
                                        <p:cTn id="10" dur="3000"/>
                                        <p:tgtEl>
                                          <p:spTgt spid="2278410"/>
                                        </p:tgtEl>
                                      </p:cBhvr>
                                    </p:animEffect>
                                  </p:childTnLst>
                                </p:cTn>
                              </p:par>
                              <p:par>
                                <p:cTn id="11" presetID="22" presetClass="entr" presetSubtype="1" fill="hold" nodeType="withEffect">
                                  <p:stCondLst>
                                    <p:cond delay="0"/>
                                  </p:stCondLst>
                                  <p:childTnLst>
                                    <p:set>
                                      <p:cBhvr>
                                        <p:cTn id="12" dur="1" fill="hold">
                                          <p:stCondLst>
                                            <p:cond delay="0"/>
                                          </p:stCondLst>
                                        </p:cTn>
                                        <p:tgtEl>
                                          <p:spTgt spid="2278409"/>
                                        </p:tgtEl>
                                        <p:attrNameLst>
                                          <p:attrName>style.visibility</p:attrName>
                                        </p:attrNameLst>
                                      </p:cBhvr>
                                      <p:to>
                                        <p:strVal val="visible"/>
                                      </p:to>
                                    </p:set>
                                    <p:animEffect transition="in" filter="wipe(up)">
                                      <p:cBhvr>
                                        <p:cTn id="13" dur="3000"/>
                                        <p:tgtEl>
                                          <p:spTgt spid="227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r>
              <a:rPr lang="en-US"/>
              <a:t>Words: Catherine Cameron</a:t>
            </a:r>
          </a:p>
          <a:p>
            <a:pPr>
              <a:defRPr/>
            </a:pPr>
            <a:r>
              <a:rPr lang="en-US"/>
              <a:t>Music: Ludwig von Beethoven</a:t>
            </a:r>
          </a:p>
        </p:txBody>
      </p:sp>
      <p:pic>
        <p:nvPicPr>
          <p:cNvPr id="332802" name="Picture 6" descr="FreedomHe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9171" name="Rectangle 3"/>
          <p:cNvSpPr>
            <a:spLocks noGrp="1" noChangeArrowheads="1"/>
          </p:cNvSpPr>
          <p:nvPr>
            <p:ph type="title" idx="4294967295"/>
          </p:nvPr>
        </p:nvSpPr>
        <p:spPr>
          <a:xfrm>
            <a:off x="0" y="5257800"/>
            <a:ext cx="9144000" cy="1143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cs typeface="+mj-cs"/>
              </a:rPr>
              <a:t>The Lord of Creation can also take care of you!</a:t>
            </a:r>
            <a:endParaRPr lang="en-US" b="1" dirty="0">
              <a:cs typeface="+mj-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770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66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xmlns="">
              <a:solidFill>
                <a:srgbClr val="FF9933">
                  <a:alpha val="19000"/>
                </a:srgbClr>
              </a:solidFill>
            </a14:hiddenFill>
          </a:ext>
          <a:ext uri="{91240B29-F687-4f45-9708-019B960494DF}">
            <a14:hiddenLine xmlns:a14="http://schemas.microsoft.com/office/drawing/2010/main" xmlns=""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6126</TotalTime>
  <Words>4184</Words>
  <Application>Microsoft Macintosh PowerPoint</Application>
  <PresentationFormat>On-screen Show (4:3)</PresentationFormat>
  <Paragraphs>576</Paragraphs>
  <Slides>92</Slides>
  <Notes>91</Notes>
  <HiddenSlides>0</HiddenSlides>
  <MMClips>0</MMClips>
  <ScaleCrop>false</ScaleCrop>
  <HeadingPairs>
    <vt:vector size="6" baseType="variant">
      <vt:variant>
        <vt:lpstr>Fonts Used</vt:lpstr>
      </vt:variant>
      <vt:variant>
        <vt:i4>15</vt:i4>
      </vt:variant>
      <vt:variant>
        <vt:lpstr>Theme</vt:lpstr>
      </vt:variant>
      <vt:variant>
        <vt:i4>17</vt:i4>
      </vt:variant>
      <vt:variant>
        <vt:lpstr>Slide Titles</vt:lpstr>
      </vt:variant>
      <vt:variant>
        <vt:i4>92</vt:i4>
      </vt:variant>
    </vt:vector>
  </HeadingPairs>
  <TitlesOfParts>
    <vt:vector size="124" baseType="lpstr">
      <vt:lpstr>B VAG Rounded Bold</vt:lpstr>
      <vt:lpstr>Chicago</vt:lpstr>
      <vt:lpstr>Kosher-Normal</vt:lpstr>
      <vt:lpstr>Times</vt:lpstr>
      <vt:lpstr>Arial</vt:lpstr>
      <vt:lpstr>Arial Black</vt:lpstr>
      <vt:lpstr>Arial Narrow Bold</vt:lpstr>
      <vt:lpstr>Comic Sans MS</vt:lpstr>
      <vt:lpstr>Geneva</vt:lpstr>
      <vt:lpstr>Helvetica</vt:lpstr>
      <vt:lpstr>Monotype Sorts</vt:lpstr>
      <vt:lpstr>Papyrus</vt:lpstr>
      <vt:lpstr>Tahoma</vt:lpstr>
      <vt:lpstr>Times New Roman</vt:lpstr>
      <vt:lpstr>Wingdings</vt:lpstr>
      <vt:lpstr>Orbit</vt:lpstr>
      <vt:lpstr>Title &amp; Bullets</vt:lpstr>
      <vt:lpstr>Default Design</vt:lpstr>
      <vt:lpstr>1_Orbit</vt:lpstr>
      <vt:lpstr>1_Default Design</vt:lpstr>
      <vt:lpstr>2_Orbit</vt:lpstr>
      <vt:lpstr>untitled 3</vt:lpstr>
      <vt:lpstr>2_Default Design</vt:lpstr>
      <vt:lpstr>blstripc.ppt - Blue Stripes</vt:lpstr>
      <vt:lpstr>3_Default Design</vt:lpstr>
      <vt:lpstr>1_Title &amp; Bullets</vt:lpstr>
      <vt:lpstr>4_Default Design</vt:lpstr>
      <vt:lpstr>6_Default Design</vt:lpstr>
      <vt:lpstr>Compass</vt:lpstr>
      <vt:lpstr>5_Default Design</vt:lpstr>
      <vt:lpstr>8_Default Design</vt:lpstr>
      <vt:lpstr>19_Default Design</vt:lpstr>
      <vt:lpstr>Strengthening Your Foundation</vt:lpstr>
      <vt:lpstr>“in the beginning”</vt:lpstr>
      <vt:lpstr>Genesis Title</vt:lpstr>
      <vt:lpstr>Genesis Questions</vt:lpstr>
      <vt:lpstr>Narrative Parallels to Genesis</vt:lpstr>
      <vt:lpstr>Black</vt:lpstr>
      <vt:lpstr>Atrahasis Epic</vt:lpstr>
      <vt:lpstr>PowerPoint Presentation</vt:lpstr>
      <vt:lpstr>Jericho</vt:lpstr>
      <vt:lpstr>Black</vt:lpstr>
      <vt:lpstr>Where are we going?</vt:lpstr>
      <vt:lpstr>I. Our God is King who created everything in contrast to  man-made ideas  (Gen. 1). </vt:lpstr>
      <vt:lpstr>Days of Creation</vt:lpstr>
      <vt:lpstr>Creation in Six Days</vt:lpstr>
      <vt:lpstr>Day 1</vt:lpstr>
      <vt:lpstr>Formless &amp; Void</vt:lpstr>
      <vt:lpstr>Light</vt:lpstr>
      <vt:lpstr>First Day</vt:lpstr>
      <vt:lpstr>Day 2</vt:lpstr>
      <vt:lpstr>Expanse</vt:lpstr>
      <vt:lpstr>Sky</vt:lpstr>
      <vt:lpstr>Second Day</vt:lpstr>
      <vt:lpstr>Day 3</vt:lpstr>
      <vt:lpstr>Land &amp; Seas</vt:lpstr>
      <vt:lpstr>Vegetation</vt:lpstr>
      <vt:lpstr>Third Day</vt:lpstr>
      <vt:lpstr>Day 4</vt:lpstr>
      <vt:lpstr>Sun &amp; Moon</vt:lpstr>
      <vt:lpstr>Sun</vt:lpstr>
      <vt:lpstr>Moon</vt:lpstr>
      <vt:lpstr>Stars</vt:lpstr>
      <vt:lpstr>Fourth Day</vt:lpstr>
      <vt:lpstr>Day 5</vt:lpstr>
      <vt:lpstr>Birds</vt:lpstr>
      <vt:lpstr>Whales</vt:lpstr>
      <vt:lpstr>Penguins</vt:lpstr>
      <vt:lpstr>Multiply</vt:lpstr>
      <vt:lpstr>Fifth Day</vt:lpstr>
      <vt:lpstr>Animals</vt:lpstr>
      <vt:lpstr>Man</vt:lpstr>
      <vt:lpstr>Woman</vt:lpstr>
      <vt:lpstr>Mandate</vt:lpstr>
      <vt:lpstr>Food</vt:lpstr>
      <vt:lpstr>Food</vt:lpstr>
      <vt:lpstr>Sixth Day</vt:lpstr>
      <vt:lpstr>Summary</vt:lpstr>
      <vt:lpstr>Day 7</vt:lpstr>
      <vt:lpstr>Sabbath</vt:lpstr>
      <vt:lpstr>God as King in Genesis 1</vt:lpstr>
      <vt:lpstr>Days of Creation</vt:lpstr>
      <vt:lpstr>II. Creationism and God's Kingship are continually attacked today.</vt:lpstr>
      <vt:lpstr>Creation Theories</vt:lpstr>
      <vt:lpstr>Creation or Evolution?</vt:lpstr>
      <vt:lpstr>God created dinosaurs on the sixth day of creation</vt:lpstr>
      <vt:lpstr>Evolution relies on a theory of transitional forms which would have been easy prey!</vt:lpstr>
      <vt:lpstr>Expelled Movie Clip</vt:lpstr>
      <vt:lpstr>Black</vt:lpstr>
      <vt:lpstr>III. We must defend against attacks on God as Creator and King.</vt:lpstr>
      <vt:lpstr>The 24-Hour View</vt:lpstr>
      <vt:lpstr>Why 24 Hours?</vt:lpstr>
      <vt:lpstr>Why 24 Hours?</vt:lpstr>
      <vt:lpstr>Dan. 8:26 alone (besides Gen 1) has “evening &amp; morning” ––with a literal view</vt:lpstr>
      <vt:lpstr>Why 24 Hours?</vt:lpstr>
      <vt:lpstr>Numbers 7:12</vt:lpstr>
      <vt:lpstr>Why 24 Hours?</vt:lpstr>
      <vt:lpstr>We get our 7-day week from Genesis 1</vt:lpstr>
      <vt:lpstr>Why 24 Hours?</vt:lpstr>
      <vt:lpstr>Protect your foundational belief in Creation!</vt:lpstr>
      <vt:lpstr>Psalm 11:3 KJV 00422</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Reinterpretations 00363</vt:lpstr>
      <vt:lpstr>Black</vt:lpstr>
      <vt:lpstr>Key Thoughts Today</vt:lpstr>
      <vt:lpstr>Main Idea</vt:lpstr>
      <vt:lpstr>Balloons problem—evol vs creat</vt:lpstr>
      <vt:lpstr>Balloons problem—man's vs God's word</vt:lpstr>
      <vt:lpstr>AiG Web Address 00439</vt:lpstr>
      <vt:lpstr>BibleStudyDownloads.org</vt:lpstr>
      <vt:lpstr>BibleStudyDownloads.org</vt:lpstr>
      <vt:lpstr>BibleStudyDownloads.org</vt:lpstr>
      <vt:lpstr>BibleStudyDownloads.org</vt:lpstr>
      <vt:lpstr>Expelled Movie Clip</vt:lpstr>
      <vt:lpstr>The Lord of Creation can also take care of you!</vt:lpstr>
      <vt:lpstr>PowerPoint Presentation</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147</cp:revision>
  <dcterms:created xsi:type="dcterms:W3CDTF">2004-09-10T02:55:13Z</dcterms:created>
  <dcterms:modified xsi:type="dcterms:W3CDTF">2023-01-17T01:33:33Z</dcterms:modified>
</cp:coreProperties>
</file>